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2.xml" ContentType="application/vnd.openxmlformats-officedocument.presentationml.notesSlid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1" r:id="rId1"/>
  </p:sldMasterIdLst>
  <p:notesMasterIdLst>
    <p:notesMasterId r:id="rId104"/>
  </p:notesMasterIdLst>
  <p:sldIdLst>
    <p:sldId id="260" r:id="rId2"/>
    <p:sldId id="389" r:id="rId3"/>
    <p:sldId id="339" r:id="rId4"/>
    <p:sldId id="341" r:id="rId5"/>
    <p:sldId id="342" r:id="rId6"/>
    <p:sldId id="346" r:id="rId7"/>
    <p:sldId id="347" r:id="rId8"/>
    <p:sldId id="366" r:id="rId9"/>
    <p:sldId id="348" r:id="rId10"/>
    <p:sldId id="349" r:id="rId11"/>
    <p:sldId id="350" r:id="rId12"/>
    <p:sldId id="358" r:id="rId13"/>
    <p:sldId id="351" r:id="rId14"/>
    <p:sldId id="343" r:id="rId15"/>
    <p:sldId id="353" r:id="rId16"/>
    <p:sldId id="355" r:id="rId17"/>
    <p:sldId id="356" r:id="rId18"/>
    <p:sldId id="388" r:id="rId19"/>
    <p:sldId id="357" r:id="rId20"/>
    <p:sldId id="359" r:id="rId21"/>
    <p:sldId id="360" r:id="rId22"/>
    <p:sldId id="363" r:id="rId23"/>
    <p:sldId id="362" r:id="rId24"/>
    <p:sldId id="367" r:id="rId25"/>
    <p:sldId id="390" r:id="rId26"/>
    <p:sldId id="368" r:id="rId27"/>
    <p:sldId id="369" r:id="rId28"/>
    <p:sldId id="371" r:id="rId29"/>
    <p:sldId id="370" r:id="rId30"/>
    <p:sldId id="451" r:id="rId31"/>
    <p:sldId id="452" r:id="rId32"/>
    <p:sldId id="453" r:id="rId33"/>
    <p:sldId id="372" r:id="rId34"/>
    <p:sldId id="373" r:id="rId35"/>
    <p:sldId id="391" r:id="rId36"/>
    <p:sldId id="376" r:id="rId37"/>
    <p:sldId id="377" r:id="rId38"/>
    <p:sldId id="378" r:id="rId39"/>
    <p:sldId id="379" r:id="rId40"/>
    <p:sldId id="380" r:id="rId41"/>
    <p:sldId id="392" r:id="rId42"/>
    <p:sldId id="395" r:id="rId43"/>
    <p:sldId id="381" r:id="rId44"/>
    <p:sldId id="382" r:id="rId45"/>
    <p:sldId id="383" r:id="rId46"/>
    <p:sldId id="384" r:id="rId47"/>
    <p:sldId id="385" r:id="rId48"/>
    <p:sldId id="386" r:id="rId49"/>
    <p:sldId id="387" r:id="rId50"/>
    <p:sldId id="393" r:id="rId51"/>
    <p:sldId id="394" r:id="rId52"/>
    <p:sldId id="397" r:id="rId53"/>
    <p:sldId id="396" r:id="rId54"/>
    <p:sldId id="398" r:id="rId55"/>
    <p:sldId id="399" r:id="rId56"/>
    <p:sldId id="403" r:id="rId57"/>
    <p:sldId id="400" r:id="rId58"/>
    <p:sldId id="401" r:id="rId59"/>
    <p:sldId id="402" r:id="rId60"/>
    <p:sldId id="408" r:id="rId61"/>
    <p:sldId id="404" r:id="rId62"/>
    <p:sldId id="409" r:id="rId63"/>
    <p:sldId id="405" r:id="rId64"/>
    <p:sldId id="406" r:id="rId65"/>
    <p:sldId id="407" r:id="rId66"/>
    <p:sldId id="410" r:id="rId67"/>
    <p:sldId id="411" r:id="rId68"/>
    <p:sldId id="412" r:id="rId69"/>
    <p:sldId id="413" r:id="rId70"/>
    <p:sldId id="414" r:id="rId71"/>
    <p:sldId id="415" r:id="rId72"/>
    <p:sldId id="416" r:id="rId73"/>
    <p:sldId id="417" r:id="rId74"/>
    <p:sldId id="419" r:id="rId75"/>
    <p:sldId id="421" r:id="rId76"/>
    <p:sldId id="422" r:id="rId77"/>
    <p:sldId id="423" r:id="rId78"/>
    <p:sldId id="425" r:id="rId79"/>
    <p:sldId id="426" r:id="rId80"/>
    <p:sldId id="427" r:id="rId81"/>
    <p:sldId id="428" r:id="rId82"/>
    <p:sldId id="429" r:id="rId83"/>
    <p:sldId id="430" r:id="rId84"/>
    <p:sldId id="433" r:id="rId85"/>
    <p:sldId id="432" r:id="rId86"/>
    <p:sldId id="434" r:id="rId87"/>
    <p:sldId id="435" r:id="rId88"/>
    <p:sldId id="436" r:id="rId89"/>
    <p:sldId id="437" r:id="rId90"/>
    <p:sldId id="438" r:id="rId91"/>
    <p:sldId id="439" r:id="rId92"/>
    <p:sldId id="440" r:id="rId93"/>
    <p:sldId id="441" r:id="rId94"/>
    <p:sldId id="442" r:id="rId95"/>
    <p:sldId id="443" r:id="rId96"/>
    <p:sldId id="444" r:id="rId97"/>
    <p:sldId id="445" r:id="rId98"/>
    <p:sldId id="446" r:id="rId99"/>
    <p:sldId id="447" r:id="rId100"/>
    <p:sldId id="450" r:id="rId101"/>
    <p:sldId id="448" r:id="rId102"/>
    <p:sldId id="449" r:id="rId103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800"/>
    <a:srgbClr val="D81F00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3606"/>
  </p:normalViewPr>
  <p:slideViewPr>
    <p:cSldViewPr>
      <p:cViewPr>
        <p:scale>
          <a:sx n="98" d="100"/>
          <a:sy n="98" d="100"/>
        </p:scale>
        <p:origin x="1504" y="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-4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392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notesMaster" Target="notesMasters/notesMaster1.xml"/><Relationship Id="rId105" Type="http://schemas.openxmlformats.org/officeDocument/2006/relationships/presProps" Target="presProps.xml"/><Relationship Id="rId106" Type="http://schemas.openxmlformats.org/officeDocument/2006/relationships/viewProps" Target="viewProps.xml"/><Relationship Id="rId107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4" Type="http://schemas.openxmlformats.org/officeDocument/2006/relationships/chartUserShapes" Target="../drawings/drawing1.xml"/><Relationship Id="rId1" Type="http://schemas.microsoft.com/office/2011/relationships/chartStyle" Target="style21.xml"/><Relationship Id="rId2" Type="http://schemas.microsoft.com/office/2011/relationships/chartColorStyle" Target="colors21.xml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Sheet1!$A$2:$A$52</c:f>
              <c:numCache>
                <c:formatCode>General</c:formatCode>
                <c:ptCount val="51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</c:numCache>
            </c:numRef>
          </c:xVal>
          <c:yVal>
            <c:numRef>
              <c:f>Sheet1!$B$2:$B$52</c:f>
              <c:numCache>
                <c:formatCode>General</c:formatCode>
                <c:ptCount val="51"/>
                <c:pt idx="0">
                  <c:v>2.365581741504712</c:v>
                </c:pt>
                <c:pt idx="1">
                  <c:v>0.990427193780186</c:v>
                </c:pt>
                <c:pt idx="2">
                  <c:v>-1.071490580452144</c:v>
                </c:pt>
                <c:pt idx="3">
                  <c:v>-2.13112397920925</c:v>
                </c:pt>
                <c:pt idx="4">
                  <c:v>-1.381157105665736</c:v>
                </c:pt>
                <c:pt idx="5">
                  <c:v>-2.312355976434794</c:v>
                </c:pt>
                <c:pt idx="6">
                  <c:v>-1.147422617289578</c:v>
                </c:pt>
                <c:pt idx="7">
                  <c:v>-1.180820403753393</c:v>
                </c:pt>
                <c:pt idx="8">
                  <c:v>0.0658269250354337</c:v>
                </c:pt>
                <c:pt idx="9">
                  <c:v>2.17843988892695</c:v>
                </c:pt>
                <c:pt idx="10">
                  <c:v>3.666779045449034</c:v>
                </c:pt>
                <c:pt idx="11">
                  <c:v>3.748126947497897</c:v>
                </c:pt>
                <c:pt idx="12">
                  <c:v>4.31052377474104</c:v>
                </c:pt>
                <c:pt idx="13">
                  <c:v>7.197116386143692</c:v>
                </c:pt>
                <c:pt idx="14">
                  <c:v>7.085023530332103</c:v>
                </c:pt>
                <c:pt idx="15">
                  <c:v>9.823165073887936</c:v>
                </c:pt>
                <c:pt idx="16">
                  <c:v>10.5556255357547</c:v>
                </c:pt>
                <c:pt idx="17">
                  <c:v>12.74128261504238</c:v>
                </c:pt>
                <c:pt idx="18">
                  <c:v>12.42940186013659</c:v>
                </c:pt>
                <c:pt idx="19">
                  <c:v>13.98866755882341</c:v>
                </c:pt>
                <c:pt idx="20">
                  <c:v>14.77636195881736</c:v>
                </c:pt>
                <c:pt idx="21">
                  <c:v>13.36194685562004</c:v>
                </c:pt>
                <c:pt idx="22">
                  <c:v>13.8026345954645</c:v>
                </c:pt>
                <c:pt idx="23">
                  <c:v>13.5051267105957</c:v>
                </c:pt>
                <c:pt idx="24">
                  <c:v>12.02973708775732</c:v>
                </c:pt>
                <c:pt idx="25">
                  <c:v>11.55020567760105</c:v>
                </c:pt>
                <c:pt idx="26">
                  <c:v>11.82387713792738</c:v>
                </c:pt>
                <c:pt idx="27">
                  <c:v>10.21379831885313</c:v>
                </c:pt>
                <c:pt idx="28">
                  <c:v>9.9844435490007</c:v>
                </c:pt>
                <c:pt idx="29">
                  <c:v>8.417043320324628</c:v>
                </c:pt>
                <c:pt idx="30">
                  <c:v>5.044061207139965</c:v>
                </c:pt>
                <c:pt idx="31">
                  <c:v>4.164406857459309</c:v>
                </c:pt>
                <c:pt idx="32">
                  <c:v>4.245949897419192</c:v>
                </c:pt>
                <c:pt idx="33">
                  <c:v>1.975755468670028</c:v>
                </c:pt>
                <c:pt idx="34">
                  <c:v>-0.381198259556229</c:v>
                </c:pt>
                <c:pt idx="35">
                  <c:v>-1.82931856845678</c:v>
                </c:pt>
                <c:pt idx="36">
                  <c:v>-1.747166630775284</c:v>
                </c:pt>
                <c:pt idx="37">
                  <c:v>-3.740263010099631</c:v>
                </c:pt>
                <c:pt idx="38">
                  <c:v>-4.43597908482074</c:v>
                </c:pt>
                <c:pt idx="39">
                  <c:v>-7.184088892116335</c:v>
                </c:pt>
                <c:pt idx="40">
                  <c:v>-8.229450358678084</c:v>
                </c:pt>
                <c:pt idx="41">
                  <c:v>-5.955162163865086</c:v>
                </c:pt>
                <c:pt idx="42">
                  <c:v>-6.882047704267694</c:v>
                </c:pt>
                <c:pt idx="43">
                  <c:v>-6.780714599541087</c:v>
                </c:pt>
                <c:pt idx="44">
                  <c:v>-3.91745358576634</c:v>
                </c:pt>
                <c:pt idx="45">
                  <c:v>-1.977227959751696</c:v>
                </c:pt>
                <c:pt idx="46">
                  <c:v>1.911867189147027</c:v>
                </c:pt>
                <c:pt idx="47">
                  <c:v>4.383006898564425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1363952"/>
        <c:axId val="-2131370752"/>
      </c:scatterChart>
      <c:valAx>
        <c:axId val="-2131363952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1370752"/>
        <c:crosses val="autoZero"/>
        <c:crossBetween val="midCat"/>
      </c:valAx>
      <c:valAx>
        <c:axId val="-2131370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13639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poly"/>
            <c:order val="2"/>
            <c:dispRSqr val="0"/>
            <c:dispEq val="1"/>
            <c:trendlineLbl>
              <c:layout>
                <c:manualLayout>
                  <c:x val="-0.0749328951113375"/>
                  <c:y val="-0.00606278174241083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Sheet1!$A$2:$A$1002</c:f>
              <c:numCache>
                <c:formatCode>General</c:formatCode>
                <c:ptCount val="1001"/>
                <c:pt idx="0">
                  <c:v>-5.0</c:v>
                </c:pt>
                <c:pt idx="1">
                  <c:v>-4.99</c:v>
                </c:pt>
                <c:pt idx="2">
                  <c:v>-4.98</c:v>
                </c:pt>
                <c:pt idx="3">
                  <c:v>-4.97</c:v>
                </c:pt>
                <c:pt idx="4">
                  <c:v>-4.960000000000001</c:v>
                </c:pt>
                <c:pt idx="5">
                  <c:v>-4.950000000000001</c:v>
                </c:pt>
                <c:pt idx="6">
                  <c:v>-4.940000000000001</c:v>
                </c:pt>
                <c:pt idx="7">
                  <c:v>-4.930000000000001</c:v>
                </c:pt>
                <c:pt idx="8">
                  <c:v>-4.920000000000002</c:v>
                </c:pt>
                <c:pt idx="9">
                  <c:v>-4.910000000000002</c:v>
                </c:pt>
                <c:pt idx="10">
                  <c:v>-4.900000000000002</c:v>
                </c:pt>
                <c:pt idx="11">
                  <c:v>-4.89</c:v>
                </c:pt>
                <c:pt idx="12">
                  <c:v>-4.880000000000002</c:v>
                </c:pt>
                <c:pt idx="13">
                  <c:v>-4.870000000000003</c:v>
                </c:pt>
                <c:pt idx="14">
                  <c:v>-4.859999999999998</c:v>
                </c:pt>
                <c:pt idx="15">
                  <c:v>-4.85</c:v>
                </c:pt>
                <c:pt idx="16">
                  <c:v>-4.840000000000002</c:v>
                </c:pt>
                <c:pt idx="17">
                  <c:v>-4.830000000000004</c:v>
                </c:pt>
                <c:pt idx="18">
                  <c:v>-4.820000000000004</c:v>
                </c:pt>
                <c:pt idx="19">
                  <c:v>-4.810000000000004</c:v>
                </c:pt>
                <c:pt idx="20">
                  <c:v>-4.800000000000004</c:v>
                </c:pt>
                <c:pt idx="21">
                  <c:v>-4.790000000000004</c:v>
                </c:pt>
                <c:pt idx="22">
                  <c:v>-4.780000000000004</c:v>
                </c:pt>
                <c:pt idx="23">
                  <c:v>-4.770000000000004</c:v>
                </c:pt>
                <c:pt idx="24">
                  <c:v>-4.760000000000005</c:v>
                </c:pt>
                <c:pt idx="25">
                  <c:v>-4.750000000000005</c:v>
                </c:pt>
                <c:pt idx="26">
                  <c:v>-4.740000000000005</c:v>
                </c:pt>
                <c:pt idx="27">
                  <c:v>-4.730000000000005</c:v>
                </c:pt>
                <c:pt idx="28">
                  <c:v>-4.720000000000006</c:v>
                </c:pt>
                <c:pt idx="29">
                  <c:v>-4.710000000000006</c:v>
                </c:pt>
                <c:pt idx="30">
                  <c:v>-4.700000000000006</c:v>
                </c:pt>
                <c:pt idx="31">
                  <c:v>-4.690000000000006</c:v>
                </c:pt>
                <c:pt idx="32">
                  <c:v>-4.680000000000007</c:v>
                </c:pt>
                <c:pt idx="33">
                  <c:v>-4.670000000000007</c:v>
                </c:pt>
                <c:pt idx="34">
                  <c:v>-4.660000000000004</c:v>
                </c:pt>
                <c:pt idx="35">
                  <c:v>-4.650000000000006</c:v>
                </c:pt>
                <c:pt idx="36">
                  <c:v>-4.640000000000008</c:v>
                </c:pt>
                <c:pt idx="37">
                  <c:v>-4.630000000000008</c:v>
                </c:pt>
                <c:pt idx="38">
                  <c:v>-4.620000000000004</c:v>
                </c:pt>
                <c:pt idx="39">
                  <c:v>-4.610000000000006</c:v>
                </c:pt>
                <c:pt idx="40">
                  <c:v>-4.600000000000008</c:v>
                </c:pt>
                <c:pt idx="41">
                  <c:v>-4.590000000000009</c:v>
                </c:pt>
                <c:pt idx="42">
                  <c:v>-4.580000000000009</c:v>
                </c:pt>
                <c:pt idx="43">
                  <c:v>-4.57000000000001</c:v>
                </c:pt>
                <c:pt idx="44">
                  <c:v>-4.560000000000008</c:v>
                </c:pt>
                <c:pt idx="45">
                  <c:v>-4.55000000000001</c:v>
                </c:pt>
                <c:pt idx="46">
                  <c:v>-4.54000000000001</c:v>
                </c:pt>
                <c:pt idx="47">
                  <c:v>-4.53000000000001</c:v>
                </c:pt>
                <c:pt idx="48">
                  <c:v>-4.520000000000008</c:v>
                </c:pt>
                <c:pt idx="49">
                  <c:v>-4.51000000000001</c:v>
                </c:pt>
                <c:pt idx="50">
                  <c:v>-4.500000000000011</c:v>
                </c:pt>
                <c:pt idx="51">
                  <c:v>-4.490000000000011</c:v>
                </c:pt>
                <c:pt idx="52">
                  <c:v>-4.480000000000011</c:v>
                </c:pt>
                <c:pt idx="53">
                  <c:v>-4.470000000000011</c:v>
                </c:pt>
                <c:pt idx="54">
                  <c:v>-4.460000000000011</c:v>
                </c:pt>
                <c:pt idx="55">
                  <c:v>-4.450000000000012</c:v>
                </c:pt>
                <c:pt idx="56">
                  <c:v>-4.440000000000012</c:v>
                </c:pt>
                <c:pt idx="57">
                  <c:v>-4.430000000000012</c:v>
                </c:pt>
                <c:pt idx="58">
                  <c:v>-4.420000000000011</c:v>
                </c:pt>
                <c:pt idx="59">
                  <c:v>-4.410000000000013</c:v>
                </c:pt>
                <c:pt idx="60">
                  <c:v>-4.400000000000013</c:v>
                </c:pt>
                <c:pt idx="61">
                  <c:v>-4.390000000000008</c:v>
                </c:pt>
                <c:pt idx="62">
                  <c:v>-4.38000000000001</c:v>
                </c:pt>
                <c:pt idx="63">
                  <c:v>-4.370000000000012</c:v>
                </c:pt>
                <c:pt idx="64">
                  <c:v>-4.360000000000014</c:v>
                </c:pt>
                <c:pt idx="65">
                  <c:v>-4.350000000000014</c:v>
                </c:pt>
                <c:pt idx="66">
                  <c:v>-4.340000000000014</c:v>
                </c:pt>
                <c:pt idx="67">
                  <c:v>-4.330000000000014</c:v>
                </c:pt>
                <c:pt idx="68">
                  <c:v>-4.320000000000014</c:v>
                </c:pt>
                <c:pt idx="69">
                  <c:v>-4.310000000000015</c:v>
                </c:pt>
                <c:pt idx="70">
                  <c:v>-4.300000000000015</c:v>
                </c:pt>
                <c:pt idx="71">
                  <c:v>-4.290000000000015</c:v>
                </c:pt>
                <c:pt idx="72">
                  <c:v>-4.280000000000015</c:v>
                </c:pt>
                <c:pt idx="73">
                  <c:v>-4.270000000000015</c:v>
                </c:pt>
                <c:pt idx="74">
                  <c:v>-4.260000000000016</c:v>
                </c:pt>
                <c:pt idx="75">
                  <c:v>-4.250000000000016</c:v>
                </c:pt>
                <c:pt idx="76">
                  <c:v>-4.240000000000016</c:v>
                </c:pt>
                <c:pt idx="77">
                  <c:v>-4.230000000000016</c:v>
                </c:pt>
                <c:pt idx="78">
                  <c:v>-4.220000000000017</c:v>
                </c:pt>
                <c:pt idx="79">
                  <c:v>-4.210000000000017</c:v>
                </c:pt>
                <c:pt idx="80">
                  <c:v>-4.200000000000017</c:v>
                </c:pt>
                <c:pt idx="81">
                  <c:v>-4.190000000000015</c:v>
                </c:pt>
                <c:pt idx="82">
                  <c:v>-4.180000000000017</c:v>
                </c:pt>
                <c:pt idx="83">
                  <c:v>-4.170000000000018</c:v>
                </c:pt>
                <c:pt idx="84">
                  <c:v>-4.160000000000005</c:v>
                </c:pt>
                <c:pt idx="85">
                  <c:v>-4.150000000000015</c:v>
                </c:pt>
                <c:pt idx="86">
                  <c:v>-4.140000000000017</c:v>
                </c:pt>
                <c:pt idx="87">
                  <c:v>-4.130000000000019</c:v>
                </c:pt>
                <c:pt idx="88">
                  <c:v>-4.120000000000005</c:v>
                </c:pt>
                <c:pt idx="89">
                  <c:v>-4.110000000000015</c:v>
                </c:pt>
                <c:pt idx="90">
                  <c:v>-4.100000000000017</c:v>
                </c:pt>
                <c:pt idx="91">
                  <c:v>-4.090000000000018</c:v>
                </c:pt>
                <c:pt idx="92">
                  <c:v>-4.08000000000002</c:v>
                </c:pt>
                <c:pt idx="93">
                  <c:v>-4.07000000000002</c:v>
                </c:pt>
                <c:pt idx="94">
                  <c:v>-4.06000000000002</c:v>
                </c:pt>
                <c:pt idx="95">
                  <c:v>-4.05000000000002</c:v>
                </c:pt>
                <c:pt idx="96">
                  <c:v>-4.04000000000002</c:v>
                </c:pt>
                <c:pt idx="97">
                  <c:v>-4.03000000000002</c:v>
                </c:pt>
                <c:pt idx="98">
                  <c:v>-4.020000000000021</c:v>
                </c:pt>
                <c:pt idx="99">
                  <c:v>-4.010000000000021</c:v>
                </c:pt>
                <c:pt idx="100">
                  <c:v>-4.000000000000021</c:v>
                </c:pt>
                <c:pt idx="101">
                  <c:v>-3.990000000000021</c:v>
                </c:pt>
                <c:pt idx="102">
                  <c:v>-3.980000000000022</c:v>
                </c:pt>
                <c:pt idx="103">
                  <c:v>-3.970000000000022</c:v>
                </c:pt>
                <c:pt idx="104">
                  <c:v>-3.960000000000022</c:v>
                </c:pt>
                <c:pt idx="105">
                  <c:v>-3.950000000000022</c:v>
                </c:pt>
                <c:pt idx="106">
                  <c:v>-3.940000000000023</c:v>
                </c:pt>
                <c:pt idx="107">
                  <c:v>-3.930000000000023</c:v>
                </c:pt>
                <c:pt idx="108">
                  <c:v>-3.920000000000023</c:v>
                </c:pt>
                <c:pt idx="109">
                  <c:v>-3.910000000000023</c:v>
                </c:pt>
                <c:pt idx="110">
                  <c:v>-3.900000000000023</c:v>
                </c:pt>
                <c:pt idx="111">
                  <c:v>-3.890000000000024</c:v>
                </c:pt>
                <c:pt idx="112">
                  <c:v>-3.880000000000024</c:v>
                </c:pt>
                <c:pt idx="113">
                  <c:v>-3.870000000000024</c:v>
                </c:pt>
                <c:pt idx="114">
                  <c:v>-3.860000000000024</c:v>
                </c:pt>
                <c:pt idx="115">
                  <c:v>-3.850000000000024</c:v>
                </c:pt>
                <c:pt idx="116">
                  <c:v>-3.840000000000025</c:v>
                </c:pt>
                <c:pt idx="117">
                  <c:v>-3.830000000000024</c:v>
                </c:pt>
                <c:pt idx="118">
                  <c:v>-3.820000000000025</c:v>
                </c:pt>
                <c:pt idx="119">
                  <c:v>-3.810000000000024</c:v>
                </c:pt>
                <c:pt idx="120">
                  <c:v>-3.800000000000026</c:v>
                </c:pt>
                <c:pt idx="121">
                  <c:v>-3.790000000000026</c:v>
                </c:pt>
                <c:pt idx="122">
                  <c:v>-3.780000000000026</c:v>
                </c:pt>
                <c:pt idx="123">
                  <c:v>-3.770000000000026</c:v>
                </c:pt>
                <c:pt idx="124">
                  <c:v>-3.760000000000026</c:v>
                </c:pt>
                <c:pt idx="125">
                  <c:v>-3.750000000000027</c:v>
                </c:pt>
                <c:pt idx="126">
                  <c:v>-3.740000000000027</c:v>
                </c:pt>
                <c:pt idx="127">
                  <c:v>-3.730000000000027</c:v>
                </c:pt>
                <c:pt idx="128">
                  <c:v>-3.720000000000027</c:v>
                </c:pt>
                <c:pt idx="129">
                  <c:v>-3.710000000000027</c:v>
                </c:pt>
                <c:pt idx="130">
                  <c:v>-3.700000000000028</c:v>
                </c:pt>
                <c:pt idx="131">
                  <c:v>-3.690000000000028</c:v>
                </c:pt>
                <c:pt idx="132">
                  <c:v>-3.680000000000028</c:v>
                </c:pt>
                <c:pt idx="133">
                  <c:v>-3.670000000000028</c:v>
                </c:pt>
                <c:pt idx="134">
                  <c:v>-3.660000000000028</c:v>
                </c:pt>
                <c:pt idx="135">
                  <c:v>-3.650000000000029</c:v>
                </c:pt>
                <c:pt idx="136">
                  <c:v>-3.640000000000029</c:v>
                </c:pt>
                <c:pt idx="137">
                  <c:v>-3.630000000000029</c:v>
                </c:pt>
                <c:pt idx="138">
                  <c:v>-3.620000000000029</c:v>
                </c:pt>
                <c:pt idx="139">
                  <c:v>-3.61000000000003</c:v>
                </c:pt>
                <c:pt idx="140">
                  <c:v>-3.60000000000003</c:v>
                </c:pt>
                <c:pt idx="141">
                  <c:v>-3.59000000000003</c:v>
                </c:pt>
                <c:pt idx="142">
                  <c:v>-3.58000000000003</c:v>
                </c:pt>
                <c:pt idx="143">
                  <c:v>-3.57000000000003</c:v>
                </c:pt>
                <c:pt idx="144">
                  <c:v>-3.560000000000031</c:v>
                </c:pt>
                <c:pt idx="145">
                  <c:v>-3.550000000000031</c:v>
                </c:pt>
                <c:pt idx="146">
                  <c:v>-3.540000000000031</c:v>
                </c:pt>
                <c:pt idx="147">
                  <c:v>-3.530000000000031</c:v>
                </c:pt>
                <c:pt idx="148">
                  <c:v>-3.520000000000032</c:v>
                </c:pt>
                <c:pt idx="149">
                  <c:v>-3.510000000000032</c:v>
                </c:pt>
                <c:pt idx="150">
                  <c:v>-3.500000000000032</c:v>
                </c:pt>
                <c:pt idx="151">
                  <c:v>-3.490000000000032</c:v>
                </c:pt>
                <c:pt idx="152">
                  <c:v>-3.480000000000032</c:v>
                </c:pt>
                <c:pt idx="153">
                  <c:v>-3.470000000000033</c:v>
                </c:pt>
                <c:pt idx="154">
                  <c:v>-3.460000000000033</c:v>
                </c:pt>
                <c:pt idx="155">
                  <c:v>-3.450000000000033</c:v>
                </c:pt>
                <c:pt idx="156">
                  <c:v>-3.440000000000033</c:v>
                </c:pt>
                <c:pt idx="157">
                  <c:v>-3.430000000000033</c:v>
                </c:pt>
                <c:pt idx="158">
                  <c:v>-3.420000000000034</c:v>
                </c:pt>
                <c:pt idx="159">
                  <c:v>-3.410000000000034</c:v>
                </c:pt>
                <c:pt idx="160">
                  <c:v>-3.400000000000034</c:v>
                </c:pt>
                <c:pt idx="161">
                  <c:v>-3.390000000000034</c:v>
                </c:pt>
                <c:pt idx="162">
                  <c:v>-3.380000000000034</c:v>
                </c:pt>
                <c:pt idx="163">
                  <c:v>-3.370000000000035</c:v>
                </c:pt>
                <c:pt idx="164">
                  <c:v>-3.360000000000035</c:v>
                </c:pt>
                <c:pt idx="165">
                  <c:v>-3.350000000000035</c:v>
                </c:pt>
                <c:pt idx="166">
                  <c:v>-3.340000000000035</c:v>
                </c:pt>
                <c:pt idx="167">
                  <c:v>-3.330000000000036</c:v>
                </c:pt>
                <c:pt idx="168">
                  <c:v>-3.320000000000036</c:v>
                </c:pt>
                <c:pt idx="169">
                  <c:v>-3.310000000000036</c:v>
                </c:pt>
                <c:pt idx="170">
                  <c:v>-3.300000000000036</c:v>
                </c:pt>
                <c:pt idx="171">
                  <c:v>-3.290000000000036</c:v>
                </c:pt>
                <c:pt idx="172">
                  <c:v>-3.280000000000036</c:v>
                </c:pt>
                <c:pt idx="173">
                  <c:v>-3.270000000000037</c:v>
                </c:pt>
                <c:pt idx="174">
                  <c:v>-3.260000000000037</c:v>
                </c:pt>
                <c:pt idx="175">
                  <c:v>-3.250000000000037</c:v>
                </c:pt>
                <c:pt idx="176">
                  <c:v>-3.240000000000037</c:v>
                </c:pt>
                <c:pt idx="177">
                  <c:v>-3.230000000000038</c:v>
                </c:pt>
                <c:pt idx="178">
                  <c:v>-3.220000000000038</c:v>
                </c:pt>
                <c:pt idx="179">
                  <c:v>-3.210000000000038</c:v>
                </c:pt>
                <c:pt idx="180">
                  <c:v>-3.200000000000038</c:v>
                </c:pt>
                <c:pt idx="181">
                  <c:v>-3.190000000000039</c:v>
                </c:pt>
                <c:pt idx="182">
                  <c:v>-3.18000000000004</c:v>
                </c:pt>
                <c:pt idx="183">
                  <c:v>-3.170000000000039</c:v>
                </c:pt>
                <c:pt idx="184">
                  <c:v>-3.16000000000004</c:v>
                </c:pt>
                <c:pt idx="185">
                  <c:v>-3.150000000000039</c:v>
                </c:pt>
                <c:pt idx="186">
                  <c:v>-3.14000000000004</c:v>
                </c:pt>
                <c:pt idx="187">
                  <c:v>-3.13000000000004</c:v>
                </c:pt>
                <c:pt idx="188">
                  <c:v>-3.12000000000004</c:v>
                </c:pt>
                <c:pt idx="189">
                  <c:v>-3.11000000000004</c:v>
                </c:pt>
                <c:pt idx="190">
                  <c:v>-3.10000000000004</c:v>
                </c:pt>
                <c:pt idx="191">
                  <c:v>-3.090000000000041</c:v>
                </c:pt>
                <c:pt idx="192">
                  <c:v>-3.080000000000041</c:v>
                </c:pt>
                <c:pt idx="193">
                  <c:v>-3.070000000000041</c:v>
                </c:pt>
                <c:pt idx="194">
                  <c:v>-3.060000000000041</c:v>
                </c:pt>
                <c:pt idx="195">
                  <c:v>-3.050000000000042</c:v>
                </c:pt>
                <c:pt idx="196">
                  <c:v>-3.040000000000042</c:v>
                </c:pt>
                <c:pt idx="197">
                  <c:v>-3.030000000000042</c:v>
                </c:pt>
                <c:pt idx="198">
                  <c:v>-3.020000000000042</c:v>
                </c:pt>
                <c:pt idx="199">
                  <c:v>-3.010000000000042</c:v>
                </c:pt>
                <c:pt idx="200">
                  <c:v>-3.000000000000043</c:v>
                </c:pt>
                <c:pt idx="201">
                  <c:v>-2.990000000000043</c:v>
                </c:pt>
                <c:pt idx="202">
                  <c:v>-2.980000000000043</c:v>
                </c:pt>
                <c:pt idx="203">
                  <c:v>-2.970000000000043</c:v>
                </c:pt>
                <c:pt idx="204">
                  <c:v>-2.960000000000043</c:v>
                </c:pt>
                <c:pt idx="205">
                  <c:v>-2.950000000000044</c:v>
                </c:pt>
                <c:pt idx="206">
                  <c:v>-2.940000000000044</c:v>
                </c:pt>
                <c:pt idx="207">
                  <c:v>-2.930000000000044</c:v>
                </c:pt>
                <c:pt idx="208">
                  <c:v>-2.920000000000044</c:v>
                </c:pt>
                <c:pt idx="209">
                  <c:v>-2.910000000000045</c:v>
                </c:pt>
                <c:pt idx="210">
                  <c:v>-2.900000000000045</c:v>
                </c:pt>
                <c:pt idx="211">
                  <c:v>-2.890000000000044</c:v>
                </c:pt>
                <c:pt idx="212">
                  <c:v>-2.880000000000045</c:v>
                </c:pt>
                <c:pt idx="213">
                  <c:v>-2.870000000000044</c:v>
                </c:pt>
                <c:pt idx="214">
                  <c:v>-2.860000000000046</c:v>
                </c:pt>
                <c:pt idx="215">
                  <c:v>-2.850000000000046</c:v>
                </c:pt>
                <c:pt idx="216">
                  <c:v>-2.840000000000046</c:v>
                </c:pt>
                <c:pt idx="217">
                  <c:v>-2.830000000000046</c:v>
                </c:pt>
                <c:pt idx="218">
                  <c:v>-2.820000000000046</c:v>
                </c:pt>
                <c:pt idx="219">
                  <c:v>-2.810000000000047</c:v>
                </c:pt>
                <c:pt idx="220">
                  <c:v>-2.800000000000047</c:v>
                </c:pt>
                <c:pt idx="221">
                  <c:v>-2.790000000000047</c:v>
                </c:pt>
                <c:pt idx="222">
                  <c:v>-2.780000000000047</c:v>
                </c:pt>
                <c:pt idx="223">
                  <c:v>-2.770000000000047</c:v>
                </c:pt>
                <c:pt idx="224">
                  <c:v>-2.760000000000048</c:v>
                </c:pt>
                <c:pt idx="225">
                  <c:v>-2.750000000000048</c:v>
                </c:pt>
                <c:pt idx="226">
                  <c:v>-2.740000000000048</c:v>
                </c:pt>
                <c:pt idx="227">
                  <c:v>-2.730000000000048</c:v>
                </c:pt>
                <c:pt idx="228">
                  <c:v>-2.720000000000049</c:v>
                </c:pt>
                <c:pt idx="229">
                  <c:v>-2.710000000000049</c:v>
                </c:pt>
                <c:pt idx="230">
                  <c:v>-2.700000000000049</c:v>
                </c:pt>
                <c:pt idx="231">
                  <c:v>-2.690000000000049</c:v>
                </c:pt>
                <c:pt idx="232">
                  <c:v>-2.680000000000049</c:v>
                </c:pt>
                <c:pt idx="233">
                  <c:v>-2.67000000000005</c:v>
                </c:pt>
                <c:pt idx="234">
                  <c:v>-2.66000000000005</c:v>
                </c:pt>
                <c:pt idx="235">
                  <c:v>-2.65000000000005</c:v>
                </c:pt>
                <c:pt idx="236">
                  <c:v>-2.64000000000005</c:v>
                </c:pt>
                <c:pt idx="237">
                  <c:v>-2.63000000000005</c:v>
                </c:pt>
                <c:pt idx="238">
                  <c:v>-2.620000000000051</c:v>
                </c:pt>
                <c:pt idx="239">
                  <c:v>-2.610000000000051</c:v>
                </c:pt>
                <c:pt idx="240">
                  <c:v>-2.600000000000051</c:v>
                </c:pt>
                <c:pt idx="241">
                  <c:v>-2.590000000000051</c:v>
                </c:pt>
                <c:pt idx="242">
                  <c:v>-2.580000000000052</c:v>
                </c:pt>
                <c:pt idx="243">
                  <c:v>-2.570000000000052</c:v>
                </c:pt>
                <c:pt idx="244">
                  <c:v>-2.560000000000052</c:v>
                </c:pt>
                <c:pt idx="245">
                  <c:v>-2.550000000000052</c:v>
                </c:pt>
                <c:pt idx="246">
                  <c:v>-2.540000000000052</c:v>
                </c:pt>
                <c:pt idx="247">
                  <c:v>-2.530000000000053</c:v>
                </c:pt>
                <c:pt idx="248">
                  <c:v>-2.520000000000053</c:v>
                </c:pt>
                <c:pt idx="249">
                  <c:v>-2.510000000000053</c:v>
                </c:pt>
                <c:pt idx="250">
                  <c:v>-2.500000000000053</c:v>
                </c:pt>
                <c:pt idx="251">
                  <c:v>-2.490000000000053</c:v>
                </c:pt>
                <c:pt idx="252">
                  <c:v>-2.480000000000054</c:v>
                </c:pt>
                <c:pt idx="253">
                  <c:v>-2.470000000000054</c:v>
                </c:pt>
                <c:pt idx="254">
                  <c:v>-2.460000000000054</c:v>
                </c:pt>
                <c:pt idx="255">
                  <c:v>-2.450000000000054</c:v>
                </c:pt>
                <c:pt idx="256">
                  <c:v>-2.440000000000055</c:v>
                </c:pt>
                <c:pt idx="257">
                  <c:v>-2.430000000000055</c:v>
                </c:pt>
                <c:pt idx="258">
                  <c:v>-2.420000000000055</c:v>
                </c:pt>
                <c:pt idx="259">
                  <c:v>-2.410000000000055</c:v>
                </c:pt>
                <c:pt idx="260">
                  <c:v>-2.400000000000055</c:v>
                </c:pt>
                <c:pt idx="261">
                  <c:v>-2.390000000000056</c:v>
                </c:pt>
                <c:pt idx="262">
                  <c:v>-2.380000000000056</c:v>
                </c:pt>
                <c:pt idx="263">
                  <c:v>-2.370000000000056</c:v>
                </c:pt>
                <c:pt idx="264">
                  <c:v>-2.360000000000056</c:v>
                </c:pt>
                <c:pt idx="265">
                  <c:v>-2.350000000000056</c:v>
                </c:pt>
                <c:pt idx="266">
                  <c:v>-2.340000000000057</c:v>
                </c:pt>
                <c:pt idx="267">
                  <c:v>-2.330000000000057</c:v>
                </c:pt>
                <c:pt idx="268">
                  <c:v>-2.320000000000057</c:v>
                </c:pt>
                <c:pt idx="269">
                  <c:v>-2.310000000000057</c:v>
                </c:pt>
                <c:pt idx="270">
                  <c:v>-2.300000000000058</c:v>
                </c:pt>
                <c:pt idx="271">
                  <c:v>-2.290000000000058</c:v>
                </c:pt>
                <c:pt idx="272">
                  <c:v>-2.280000000000058</c:v>
                </c:pt>
                <c:pt idx="273">
                  <c:v>-2.270000000000058</c:v>
                </c:pt>
                <c:pt idx="274">
                  <c:v>-2.260000000000058</c:v>
                </c:pt>
                <c:pt idx="275">
                  <c:v>-2.25000000000006</c:v>
                </c:pt>
                <c:pt idx="276">
                  <c:v>-2.24000000000006</c:v>
                </c:pt>
                <c:pt idx="277">
                  <c:v>-2.23000000000006</c:v>
                </c:pt>
                <c:pt idx="278">
                  <c:v>-2.22000000000006</c:v>
                </c:pt>
                <c:pt idx="279">
                  <c:v>-2.21000000000006</c:v>
                </c:pt>
                <c:pt idx="280">
                  <c:v>-2.20000000000006</c:v>
                </c:pt>
                <c:pt idx="281">
                  <c:v>-2.19000000000006</c:v>
                </c:pt>
                <c:pt idx="282">
                  <c:v>-2.18000000000006</c:v>
                </c:pt>
                <c:pt idx="283">
                  <c:v>-2.17000000000006</c:v>
                </c:pt>
                <c:pt idx="284">
                  <c:v>-2.160000000000061</c:v>
                </c:pt>
                <c:pt idx="285">
                  <c:v>-2.150000000000061</c:v>
                </c:pt>
                <c:pt idx="286">
                  <c:v>-2.140000000000061</c:v>
                </c:pt>
                <c:pt idx="287">
                  <c:v>-2.130000000000061</c:v>
                </c:pt>
                <c:pt idx="288">
                  <c:v>-2.120000000000061</c:v>
                </c:pt>
                <c:pt idx="289">
                  <c:v>-2.110000000000062</c:v>
                </c:pt>
                <c:pt idx="290">
                  <c:v>-2.100000000000062</c:v>
                </c:pt>
                <c:pt idx="291">
                  <c:v>-2.090000000000062</c:v>
                </c:pt>
                <c:pt idx="292">
                  <c:v>-2.080000000000062</c:v>
                </c:pt>
                <c:pt idx="293">
                  <c:v>-2.070000000000062</c:v>
                </c:pt>
                <c:pt idx="294">
                  <c:v>-2.060000000000063</c:v>
                </c:pt>
                <c:pt idx="295">
                  <c:v>-2.050000000000063</c:v>
                </c:pt>
                <c:pt idx="296">
                  <c:v>-2.040000000000063</c:v>
                </c:pt>
                <c:pt idx="297">
                  <c:v>-2.030000000000063</c:v>
                </c:pt>
                <c:pt idx="298">
                  <c:v>-2.020000000000064</c:v>
                </c:pt>
                <c:pt idx="299">
                  <c:v>-2.010000000000064</c:v>
                </c:pt>
                <c:pt idx="300">
                  <c:v>-2.000000000000064</c:v>
                </c:pt>
                <c:pt idx="301">
                  <c:v>-1.990000000000064</c:v>
                </c:pt>
                <c:pt idx="302">
                  <c:v>-1.980000000000064</c:v>
                </c:pt>
                <c:pt idx="303">
                  <c:v>-1.970000000000064</c:v>
                </c:pt>
                <c:pt idx="304">
                  <c:v>-1.960000000000064</c:v>
                </c:pt>
                <c:pt idx="305">
                  <c:v>-1.950000000000064</c:v>
                </c:pt>
                <c:pt idx="306">
                  <c:v>-1.940000000000064</c:v>
                </c:pt>
                <c:pt idx="307">
                  <c:v>-1.930000000000064</c:v>
                </c:pt>
                <c:pt idx="308">
                  <c:v>-1.920000000000064</c:v>
                </c:pt>
                <c:pt idx="309">
                  <c:v>-1.910000000000064</c:v>
                </c:pt>
                <c:pt idx="310">
                  <c:v>-1.900000000000064</c:v>
                </c:pt>
                <c:pt idx="311">
                  <c:v>-1.890000000000064</c:v>
                </c:pt>
                <c:pt idx="312">
                  <c:v>-1.880000000000064</c:v>
                </c:pt>
                <c:pt idx="313">
                  <c:v>-1.870000000000064</c:v>
                </c:pt>
                <c:pt idx="314">
                  <c:v>-1.860000000000064</c:v>
                </c:pt>
                <c:pt idx="315">
                  <c:v>-1.850000000000064</c:v>
                </c:pt>
                <c:pt idx="316">
                  <c:v>-1.840000000000064</c:v>
                </c:pt>
                <c:pt idx="317">
                  <c:v>-1.830000000000064</c:v>
                </c:pt>
                <c:pt idx="318">
                  <c:v>-1.820000000000064</c:v>
                </c:pt>
                <c:pt idx="319">
                  <c:v>-1.810000000000064</c:v>
                </c:pt>
                <c:pt idx="320">
                  <c:v>-1.800000000000064</c:v>
                </c:pt>
                <c:pt idx="321">
                  <c:v>-1.790000000000064</c:v>
                </c:pt>
                <c:pt idx="322">
                  <c:v>-1.780000000000064</c:v>
                </c:pt>
                <c:pt idx="323">
                  <c:v>-1.770000000000064</c:v>
                </c:pt>
                <c:pt idx="324">
                  <c:v>-1.760000000000064</c:v>
                </c:pt>
                <c:pt idx="325">
                  <c:v>-1.750000000000064</c:v>
                </c:pt>
                <c:pt idx="326">
                  <c:v>-1.740000000000064</c:v>
                </c:pt>
                <c:pt idx="327">
                  <c:v>-1.730000000000064</c:v>
                </c:pt>
                <c:pt idx="328">
                  <c:v>-1.720000000000064</c:v>
                </c:pt>
                <c:pt idx="329">
                  <c:v>-1.710000000000064</c:v>
                </c:pt>
                <c:pt idx="330">
                  <c:v>-1.700000000000064</c:v>
                </c:pt>
                <c:pt idx="331">
                  <c:v>-1.690000000000064</c:v>
                </c:pt>
                <c:pt idx="332">
                  <c:v>-1.680000000000064</c:v>
                </c:pt>
                <c:pt idx="333">
                  <c:v>-1.670000000000064</c:v>
                </c:pt>
                <c:pt idx="334">
                  <c:v>-1.660000000000064</c:v>
                </c:pt>
                <c:pt idx="335">
                  <c:v>-1.650000000000064</c:v>
                </c:pt>
                <c:pt idx="336">
                  <c:v>-1.640000000000064</c:v>
                </c:pt>
                <c:pt idx="337">
                  <c:v>-1.630000000000064</c:v>
                </c:pt>
                <c:pt idx="338">
                  <c:v>-1.620000000000064</c:v>
                </c:pt>
                <c:pt idx="339">
                  <c:v>-1.610000000000064</c:v>
                </c:pt>
                <c:pt idx="340">
                  <c:v>-1.600000000000064</c:v>
                </c:pt>
                <c:pt idx="341">
                  <c:v>-1.590000000000064</c:v>
                </c:pt>
                <c:pt idx="342">
                  <c:v>-1.580000000000064</c:v>
                </c:pt>
                <c:pt idx="343">
                  <c:v>-1.570000000000064</c:v>
                </c:pt>
                <c:pt idx="344">
                  <c:v>-1.560000000000064</c:v>
                </c:pt>
                <c:pt idx="345">
                  <c:v>-1.550000000000064</c:v>
                </c:pt>
                <c:pt idx="346">
                  <c:v>-1.540000000000064</c:v>
                </c:pt>
                <c:pt idx="347">
                  <c:v>-1.530000000000064</c:v>
                </c:pt>
                <c:pt idx="348">
                  <c:v>-1.520000000000064</c:v>
                </c:pt>
                <c:pt idx="349">
                  <c:v>-1.510000000000064</c:v>
                </c:pt>
                <c:pt idx="350">
                  <c:v>-1.500000000000064</c:v>
                </c:pt>
                <c:pt idx="351">
                  <c:v>-1.490000000000063</c:v>
                </c:pt>
                <c:pt idx="352">
                  <c:v>-1.480000000000063</c:v>
                </c:pt>
                <c:pt idx="353">
                  <c:v>-1.470000000000063</c:v>
                </c:pt>
                <c:pt idx="354">
                  <c:v>-1.460000000000063</c:v>
                </c:pt>
                <c:pt idx="355">
                  <c:v>-1.450000000000063</c:v>
                </c:pt>
                <c:pt idx="356">
                  <c:v>-1.440000000000063</c:v>
                </c:pt>
                <c:pt idx="357">
                  <c:v>-1.430000000000063</c:v>
                </c:pt>
                <c:pt idx="358">
                  <c:v>-1.420000000000063</c:v>
                </c:pt>
                <c:pt idx="359">
                  <c:v>-1.410000000000063</c:v>
                </c:pt>
                <c:pt idx="360">
                  <c:v>-1.400000000000063</c:v>
                </c:pt>
                <c:pt idx="361">
                  <c:v>-1.390000000000063</c:v>
                </c:pt>
                <c:pt idx="362">
                  <c:v>-1.380000000000063</c:v>
                </c:pt>
                <c:pt idx="363">
                  <c:v>-1.370000000000063</c:v>
                </c:pt>
                <c:pt idx="364">
                  <c:v>-1.360000000000063</c:v>
                </c:pt>
                <c:pt idx="365">
                  <c:v>-1.350000000000063</c:v>
                </c:pt>
                <c:pt idx="366">
                  <c:v>-1.340000000000063</c:v>
                </c:pt>
                <c:pt idx="367">
                  <c:v>-1.330000000000063</c:v>
                </c:pt>
                <c:pt idx="368">
                  <c:v>-1.320000000000063</c:v>
                </c:pt>
                <c:pt idx="369">
                  <c:v>-1.310000000000063</c:v>
                </c:pt>
                <c:pt idx="370">
                  <c:v>-1.300000000000063</c:v>
                </c:pt>
                <c:pt idx="371">
                  <c:v>-1.290000000000063</c:v>
                </c:pt>
                <c:pt idx="372">
                  <c:v>-1.280000000000063</c:v>
                </c:pt>
                <c:pt idx="373">
                  <c:v>-1.270000000000063</c:v>
                </c:pt>
                <c:pt idx="374">
                  <c:v>-1.260000000000063</c:v>
                </c:pt>
                <c:pt idx="375">
                  <c:v>-1.250000000000063</c:v>
                </c:pt>
                <c:pt idx="376">
                  <c:v>-1.240000000000063</c:v>
                </c:pt>
                <c:pt idx="377">
                  <c:v>-1.230000000000063</c:v>
                </c:pt>
                <c:pt idx="378">
                  <c:v>-1.220000000000063</c:v>
                </c:pt>
                <c:pt idx="379">
                  <c:v>-1.210000000000063</c:v>
                </c:pt>
                <c:pt idx="380">
                  <c:v>-1.200000000000063</c:v>
                </c:pt>
                <c:pt idx="381">
                  <c:v>-1.190000000000063</c:v>
                </c:pt>
                <c:pt idx="382">
                  <c:v>-1.180000000000063</c:v>
                </c:pt>
                <c:pt idx="383">
                  <c:v>-1.170000000000063</c:v>
                </c:pt>
                <c:pt idx="384">
                  <c:v>-1.160000000000063</c:v>
                </c:pt>
                <c:pt idx="385">
                  <c:v>-1.150000000000063</c:v>
                </c:pt>
                <c:pt idx="386">
                  <c:v>-1.140000000000063</c:v>
                </c:pt>
                <c:pt idx="387">
                  <c:v>-1.130000000000063</c:v>
                </c:pt>
                <c:pt idx="388">
                  <c:v>-1.120000000000063</c:v>
                </c:pt>
                <c:pt idx="389">
                  <c:v>-1.110000000000063</c:v>
                </c:pt>
                <c:pt idx="390">
                  <c:v>-1.100000000000063</c:v>
                </c:pt>
                <c:pt idx="391">
                  <c:v>-1.090000000000063</c:v>
                </c:pt>
                <c:pt idx="392">
                  <c:v>-1.080000000000063</c:v>
                </c:pt>
                <c:pt idx="393">
                  <c:v>-1.070000000000063</c:v>
                </c:pt>
                <c:pt idx="394">
                  <c:v>-1.060000000000063</c:v>
                </c:pt>
                <c:pt idx="395">
                  <c:v>-1.050000000000063</c:v>
                </c:pt>
                <c:pt idx="396">
                  <c:v>-1.040000000000063</c:v>
                </c:pt>
                <c:pt idx="397">
                  <c:v>-1.030000000000063</c:v>
                </c:pt>
                <c:pt idx="398">
                  <c:v>-1.020000000000063</c:v>
                </c:pt>
                <c:pt idx="399">
                  <c:v>-1.010000000000063</c:v>
                </c:pt>
                <c:pt idx="400">
                  <c:v>-1.000000000000063</c:v>
                </c:pt>
                <c:pt idx="401">
                  <c:v>-0.990000000000063</c:v>
                </c:pt>
                <c:pt idx="402">
                  <c:v>-0.980000000000063</c:v>
                </c:pt>
                <c:pt idx="403">
                  <c:v>-0.970000000000063</c:v>
                </c:pt>
                <c:pt idx="404">
                  <c:v>-0.960000000000063</c:v>
                </c:pt>
                <c:pt idx="405">
                  <c:v>-0.950000000000063</c:v>
                </c:pt>
                <c:pt idx="406">
                  <c:v>-0.940000000000063</c:v>
                </c:pt>
                <c:pt idx="407">
                  <c:v>-0.930000000000063</c:v>
                </c:pt>
                <c:pt idx="408">
                  <c:v>-0.920000000000063</c:v>
                </c:pt>
                <c:pt idx="409">
                  <c:v>-0.910000000000063</c:v>
                </c:pt>
                <c:pt idx="410">
                  <c:v>-0.900000000000063</c:v>
                </c:pt>
                <c:pt idx="411">
                  <c:v>-0.890000000000063</c:v>
                </c:pt>
                <c:pt idx="412">
                  <c:v>-0.880000000000063</c:v>
                </c:pt>
                <c:pt idx="413">
                  <c:v>-0.870000000000063</c:v>
                </c:pt>
                <c:pt idx="414">
                  <c:v>-0.860000000000063</c:v>
                </c:pt>
                <c:pt idx="415">
                  <c:v>-0.850000000000063</c:v>
                </c:pt>
                <c:pt idx="416">
                  <c:v>-0.840000000000063</c:v>
                </c:pt>
                <c:pt idx="417">
                  <c:v>-0.830000000000063</c:v>
                </c:pt>
                <c:pt idx="418">
                  <c:v>-0.820000000000063</c:v>
                </c:pt>
                <c:pt idx="419">
                  <c:v>-0.810000000000063</c:v>
                </c:pt>
                <c:pt idx="420">
                  <c:v>-0.800000000000063</c:v>
                </c:pt>
                <c:pt idx="421">
                  <c:v>-0.790000000000063</c:v>
                </c:pt>
                <c:pt idx="422">
                  <c:v>-0.780000000000063</c:v>
                </c:pt>
                <c:pt idx="423">
                  <c:v>-0.770000000000063</c:v>
                </c:pt>
                <c:pt idx="424">
                  <c:v>-0.760000000000063</c:v>
                </c:pt>
                <c:pt idx="425">
                  <c:v>-0.750000000000063</c:v>
                </c:pt>
                <c:pt idx="426">
                  <c:v>-0.740000000000063</c:v>
                </c:pt>
                <c:pt idx="427">
                  <c:v>-0.730000000000063</c:v>
                </c:pt>
                <c:pt idx="428">
                  <c:v>-0.720000000000063</c:v>
                </c:pt>
                <c:pt idx="429">
                  <c:v>-0.710000000000063</c:v>
                </c:pt>
                <c:pt idx="430">
                  <c:v>-0.700000000000063</c:v>
                </c:pt>
                <c:pt idx="431">
                  <c:v>-0.690000000000063</c:v>
                </c:pt>
                <c:pt idx="432">
                  <c:v>-0.680000000000063</c:v>
                </c:pt>
                <c:pt idx="433">
                  <c:v>-0.670000000000063</c:v>
                </c:pt>
                <c:pt idx="434">
                  <c:v>-0.660000000000063</c:v>
                </c:pt>
                <c:pt idx="435">
                  <c:v>-0.650000000000063</c:v>
                </c:pt>
                <c:pt idx="436">
                  <c:v>-0.640000000000063</c:v>
                </c:pt>
                <c:pt idx="437">
                  <c:v>-0.630000000000063</c:v>
                </c:pt>
                <c:pt idx="438">
                  <c:v>-0.620000000000063</c:v>
                </c:pt>
                <c:pt idx="439">
                  <c:v>-0.610000000000063</c:v>
                </c:pt>
                <c:pt idx="440">
                  <c:v>-0.600000000000063</c:v>
                </c:pt>
                <c:pt idx="441">
                  <c:v>-0.590000000000063</c:v>
                </c:pt>
                <c:pt idx="442">
                  <c:v>-0.580000000000063</c:v>
                </c:pt>
                <c:pt idx="443">
                  <c:v>-0.570000000000063</c:v>
                </c:pt>
                <c:pt idx="444">
                  <c:v>-0.560000000000063</c:v>
                </c:pt>
                <c:pt idx="445">
                  <c:v>-0.550000000000063</c:v>
                </c:pt>
                <c:pt idx="446">
                  <c:v>-0.540000000000063</c:v>
                </c:pt>
                <c:pt idx="447">
                  <c:v>-0.530000000000063</c:v>
                </c:pt>
                <c:pt idx="448">
                  <c:v>-0.520000000000063</c:v>
                </c:pt>
                <c:pt idx="449">
                  <c:v>-0.510000000000063</c:v>
                </c:pt>
                <c:pt idx="450">
                  <c:v>-0.500000000000063</c:v>
                </c:pt>
                <c:pt idx="451">
                  <c:v>-0.490000000000063</c:v>
                </c:pt>
                <c:pt idx="452">
                  <c:v>-0.480000000000063</c:v>
                </c:pt>
                <c:pt idx="453">
                  <c:v>-0.470000000000063</c:v>
                </c:pt>
                <c:pt idx="454">
                  <c:v>-0.460000000000063</c:v>
                </c:pt>
                <c:pt idx="455">
                  <c:v>-0.450000000000063</c:v>
                </c:pt>
                <c:pt idx="456">
                  <c:v>-0.440000000000063</c:v>
                </c:pt>
                <c:pt idx="457">
                  <c:v>-0.430000000000063</c:v>
                </c:pt>
                <c:pt idx="458">
                  <c:v>-0.420000000000063</c:v>
                </c:pt>
                <c:pt idx="459">
                  <c:v>-0.410000000000063</c:v>
                </c:pt>
                <c:pt idx="460">
                  <c:v>-0.400000000000063</c:v>
                </c:pt>
                <c:pt idx="461">
                  <c:v>-0.390000000000062</c:v>
                </c:pt>
                <c:pt idx="462">
                  <c:v>-0.380000000000062</c:v>
                </c:pt>
                <c:pt idx="463">
                  <c:v>-0.370000000000062</c:v>
                </c:pt>
                <c:pt idx="464">
                  <c:v>-0.360000000000062</c:v>
                </c:pt>
                <c:pt idx="465">
                  <c:v>-0.350000000000062</c:v>
                </c:pt>
                <c:pt idx="466">
                  <c:v>-0.340000000000062</c:v>
                </c:pt>
                <c:pt idx="467">
                  <c:v>-0.330000000000062</c:v>
                </c:pt>
                <c:pt idx="468">
                  <c:v>-0.320000000000062</c:v>
                </c:pt>
                <c:pt idx="469">
                  <c:v>-0.310000000000062</c:v>
                </c:pt>
                <c:pt idx="470">
                  <c:v>-0.300000000000062</c:v>
                </c:pt>
                <c:pt idx="471">
                  <c:v>-0.290000000000062</c:v>
                </c:pt>
                <c:pt idx="472">
                  <c:v>-0.280000000000062</c:v>
                </c:pt>
                <c:pt idx="473">
                  <c:v>-0.270000000000062</c:v>
                </c:pt>
                <c:pt idx="474">
                  <c:v>-0.260000000000062</c:v>
                </c:pt>
                <c:pt idx="475">
                  <c:v>-0.250000000000062</c:v>
                </c:pt>
                <c:pt idx="476">
                  <c:v>-0.240000000000062</c:v>
                </c:pt>
                <c:pt idx="477">
                  <c:v>-0.230000000000062</c:v>
                </c:pt>
                <c:pt idx="478">
                  <c:v>-0.220000000000062</c:v>
                </c:pt>
                <c:pt idx="479">
                  <c:v>-0.210000000000062</c:v>
                </c:pt>
                <c:pt idx="480">
                  <c:v>-0.200000000000062</c:v>
                </c:pt>
                <c:pt idx="481">
                  <c:v>-0.190000000000062</c:v>
                </c:pt>
                <c:pt idx="482">
                  <c:v>-0.180000000000062</c:v>
                </c:pt>
                <c:pt idx="483">
                  <c:v>-0.170000000000062</c:v>
                </c:pt>
                <c:pt idx="484">
                  <c:v>-0.160000000000062</c:v>
                </c:pt>
                <c:pt idx="485">
                  <c:v>-0.150000000000062</c:v>
                </c:pt>
                <c:pt idx="486">
                  <c:v>-0.140000000000062</c:v>
                </c:pt>
                <c:pt idx="487">
                  <c:v>-0.130000000000062</c:v>
                </c:pt>
                <c:pt idx="488">
                  <c:v>-0.120000000000062</c:v>
                </c:pt>
                <c:pt idx="489">
                  <c:v>-0.110000000000062</c:v>
                </c:pt>
                <c:pt idx="490">
                  <c:v>-0.100000000000062</c:v>
                </c:pt>
                <c:pt idx="491">
                  <c:v>-0.0900000000000623</c:v>
                </c:pt>
                <c:pt idx="492">
                  <c:v>-0.0800000000000623</c:v>
                </c:pt>
                <c:pt idx="493">
                  <c:v>-0.0700000000000623</c:v>
                </c:pt>
                <c:pt idx="494">
                  <c:v>-0.0600000000000623</c:v>
                </c:pt>
                <c:pt idx="495">
                  <c:v>-0.0500000000000623</c:v>
                </c:pt>
                <c:pt idx="496">
                  <c:v>-0.0400000000000623</c:v>
                </c:pt>
                <c:pt idx="497">
                  <c:v>-0.0300000000000623</c:v>
                </c:pt>
                <c:pt idx="498">
                  <c:v>-0.0200000000000623</c:v>
                </c:pt>
                <c:pt idx="499">
                  <c:v>-0.0100000000000623</c:v>
                </c:pt>
                <c:pt idx="500">
                  <c:v>-6.23077978101349E-14</c:v>
                </c:pt>
                <c:pt idx="501">
                  <c:v>0.00999999999993769</c:v>
                </c:pt>
                <c:pt idx="502">
                  <c:v>0.0199999999999377</c:v>
                </c:pt>
                <c:pt idx="503">
                  <c:v>0.0299999999999377</c:v>
                </c:pt>
                <c:pt idx="504">
                  <c:v>0.0399999999999377</c:v>
                </c:pt>
                <c:pt idx="505">
                  <c:v>0.0499999999999377</c:v>
                </c:pt>
                <c:pt idx="506">
                  <c:v>0.0599999999999377</c:v>
                </c:pt>
                <c:pt idx="507">
                  <c:v>0.0699999999999377</c:v>
                </c:pt>
                <c:pt idx="508">
                  <c:v>0.0799999999999377</c:v>
                </c:pt>
                <c:pt idx="509">
                  <c:v>0.0899999999999377</c:v>
                </c:pt>
                <c:pt idx="510">
                  <c:v>0.0999999999999377</c:v>
                </c:pt>
                <c:pt idx="511">
                  <c:v>0.109999999999938</c:v>
                </c:pt>
                <c:pt idx="512">
                  <c:v>0.119999999999938</c:v>
                </c:pt>
                <c:pt idx="513">
                  <c:v>0.129999999999938</c:v>
                </c:pt>
                <c:pt idx="514">
                  <c:v>0.139999999999938</c:v>
                </c:pt>
                <c:pt idx="515">
                  <c:v>0.149999999999938</c:v>
                </c:pt>
                <c:pt idx="516">
                  <c:v>0.159999999999938</c:v>
                </c:pt>
                <c:pt idx="517">
                  <c:v>0.169999999999938</c:v>
                </c:pt>
                <c:pt idx="518">
                  <c:v>0.179999999999938</c:v>
                </c:pt>
                <c:pt idx="519">
                  <c:v>0.189999999999938</c:v>
                </c:pt>
                <c:pt idx="520">
                  <c:v>0.199999999999938</c:v>
                </c:pt>
                <c:pt idx="521">
                  <c:v>0.209999999999938</c:v>
                </c:pt>
                <c:pt idx="522">
                  <c:v>0.219999999999938</c:v>
                </c:pt>
                <c:pt idx="523">
                  <c:v>0.229999999999938</c:v>
                </c:pt>
                <c:pt idx="524">
                  <c:v>0.239999999999938</c:v>
                </c:pt>
                <c:pt idx="525">
                  <c:v>0.249999999999938</c:v>
                </c:pt>
                <c:pt idx="526">
                  <c:v>0.259999999999938</c:v>
                </c:pt>
                <c:pt idx="527">
                  <c:v>0.269999999999938</c:v>
                </c:pt>
                <c:pt idx="528">
                  <c:v>0.279999999999938</c:v>
                </c:pt>
                <c:pt idx="529">
                  <c:v>0.289999999999938</c:v>
                </c:pt>
                <c:pt idx="530">
                  <c:v>0.299999999999938</c:v>
                </c:pt>
                <c:pt idx="531">
                  <c:v>0.309999999999938</c:v>
                </c:pt>
                <c:pt idx="532">
                  <c:v>0.319999999999938</c:v>
                </c:pt>
                <c:pt idx="533">
                  <c:v>0.329999999999938</c:v>
                </c:pt>
                <c:pt idx="534">
                  <c:v>0.339999999999938</c:v>
                </c:pt>
                <c:pt idx="535">
                  <c:v>0.349999999999938</c:v>
                </c:pt>
                <c:pt idx="536">
                  <c:v>0.359999999999938</c:v>
                </c:pt>
                <c:pt idx="537">
                  <c:v>0.369999999999938</c:v>
                </c:pt>
                <c:pt idx="538">
                  <c:v>0.379999999999938</c:v>
                </c:pt>
                <c:pt idx="539">
                  <c:v>0.389999999999938</c:v>
                </c:pt>
                <c:pt idx="540">
                  <c:v>0.399999999999938</c:v>
                </c:pt>
                <c:pt idx="541">
                  <c:v>0.409999999999938</c:v>
                </c:pt>
                <c:pt idx="542">
                  <c:v>0.419999999999938</c:v>
                </c:pt>
                <c:pt idx="543">
                  <c:v>0.429999999999938</c:v>
                </c:pt>
                <c:pt idx="544">
                  <c:v>0.439999999999938</c:v>
                </c:pt>
                <c:pt idx="545">
                  <c:v>0.449999999999938</c:v>
                </c:pt>
                <c:pt idx="546">
                  <c:v>0.459999999999938</c:v>
                </c:pt>
                <c:pt idx="547">
                  <c:v>0.469999999999938</c:v>
                </c:pt>
                <c:pt idx="548">
                  <c:v>0.479999999999938</c:v>
                </c:pt>
                <c:pt idx="549">
                  <c:v>0.489999999999938</c:v>
                </c:pt>
                <c:pt idx="550">
                  <c:v>0.499999999999938</c:v>
                </c:pt>
                <c:pt idx="551">
                  <c:v>0.509999999999938</c:v>
                </c:pt>
                <c:pt idx="552">
                  <c:v>0.519999999999938</c:v>
                </c:pt>
                <c:pt idx="553">
                  <c:v>0.529999999999938</c:v>
                </c:pt>
                <c:pt idx="554">
                  <c:v>0.539999999999938</c:v>
                </c:pt>
                <c:pt idx="555">
                  <c:v>0.549999999999938</c:v>
                </c:pt>
                <c:pt idx="556">
                  <c:v>0.559999999999938</c:v>
                </c:pt>
                <c:pt idx="557">
                  <c:v>0.569999999999938</c:v>
                </c:pt>
                <c:pt idx="558">
                  <c:v>0.579999999999938</c:v>
                </c:pt>
                <c:pt idx="559">
                  <c:v>0.589999999999938</c:v>
                </c:pt>
                <c:pt idx="560">
                  <c:v>0.599999999999938</c:v>
                </c:pt>
                <c:pt idx="561">
                  <c:v>0.609999999999938</c:v>
                </c:pt>
                <c:pt idx="562">
                  <c:v>0.619999999999938</c:v>
                </c:pt>
                <c:pt idx="563">
                  <c:v>0.629999999999938</c:v>
                </c:pt>
                <c:pt idx="564">
                  <c:v>0.639999999999938</c:v>
                </c:pt>
                <c:pt idx="565">
                  <c:v>0.649999999999938</c:v>
                </c:pt>
                <c:pt idx="566">
                  <c:v>0.659999999999938</c:v>
                </c:pt>
                <c:pt idx="567">
                  <c:v>0.669999999999938</c:v>
                </c:pt>
                <c:pt idx="568">
                  <c:v>0.679999999999938</c:v>
                </c:pt>
                <c:pt idx="569">
                  <c:v>0.689999999999938</c:v>
                </c:pt>
                <c:pt idx="570">
                  <c:v>0.699999999999938</c:v>
                </c:pt>
                <c:pt idx="571">
                  <c:v>0.709999999999938</c:v>
                </c:pt>
                <c:pt idx="572">
                  <c:v>0.719999999999938</c:v>
                </c:pt>
                <c:pt idx="573">
                  <c:v>0.729999999999938</c:v>
                </c:pt>
                <c:pt idx="574">
                  <c:v>0.739999999999938</c:v>
                </c:pt>
                <c:pt idx="575">
                  <c:v>0.749999999999938</c:v>
                </c:pt>
                <c:pt idx="576">
                  <c:v>0.759999999999938</c:v>
                </c:pt>
                <c:pt idx="577">
                  <c:v>0.769999999999938</c:v>
                </c:pt>
                <c:pt idx="578">
                  <c:v>0.779999999999938</c:v>
                </c:pt>
                <c:pt idx="579">
                  <c:v>0.789999999999938</c:v>
                </c:pt>
                <c:pt idx="580">
                  <c:v>0.799999999999938</c:v>
                </c:pt>
                <c:pt idx="581">
                  <c:v>0.809999999999938</c:v>
                </c:pt>
                <c:pt idx="582">
                  <c:v>0.819999999999938</c:v>
                </c:pt>
                <c:pt idx="583">
                  <c:v>0.829999999999938</c:v>
                </c:pt>
                <c:pt idx="584">
                  <c:v>0.839999999999938</c:v>
                </c:pt>
                <c:pt idx="585">
                  <c:v>0.849999999999938</c:v>
                </c:pt>
                <c:pt idx="586">
                  <c:v>0.859999999999938</c:v>
                </c:pt>
                <c:pt idx="587">
                  <c:v>0.869999999999938</c:v>
                </c:pt>
                <c:pt idx="588">
                  <c:v>0.879999999999938</c:v>
                </c:pt>
                <c:pt idx="589">
                  <c:v>0.889999999999938</c:v>
                </c:pt>
                <c:pt idx="590">
                  <c:v>0.899999999999938</c:v>
                </c:pt>
                <c:pt idx="591">
                  <c:v>0.909999999999938</c:v>
                </c:pt>
                <c:pt idx="592">
                  <c:v>0.919999999999938</c:v>
                </c:pt>
                <c:pt idx="593">
                  <c:v>0.929999999999938</c:v>
                </c:pt>
                <c:pt idx="594">
                  <c:v>0.939999999999938</c:v>
                </c:pt>
                <c:pt idx="595">
                  <c:v>0.949999999999938</c:v>
                </c:pt>
                <c:pt idx="596">
                  <c:v>0.959999999999938</c:v>
                </c:pt>
                <c:pt idx="597">
                  <c:v>0.969999999999938</c:v>
                </c:pt>
                <c:pt idx="598">
                  <c:v>0.979999999999938</c:v>
                </c:pt>
                <c:pt idx="599">
                  <c:v>0.989999999999938</c:v>
                </c:pt>
                <c:pt idx="600">
                  <c:v>0.999999999999938</c:v>
                </c:pt>
                <c:pt idx="601">
                  <c:v>1.009999999999938</c:v>
                </c:pt>
                <c:pt idx="602">
                  <c:v>1.019999999999938</c:v>
                </c:pt>
                <c:pt idx="603">
                  <c:v>1.029999999999938</c:v>
                </c:pt>
                <c:pt idx="604">
                  <c:v>1.039999999999938</c:v>
                </c:pt>
                <c:pt idx="605">
                  <c:v>1.049999999999938</c:v>
                </c:pt>
                <c:pt idx="606">
                  <c:v>1.059999999999938</c:v>
                </c:pt>
                <c:pt idx="607">
                  <c:v>1.069999999999938</c:v>
                </c:pt>
                <c:pt idx="608">
                  <c:v>1.079999999999938</c:v>
                </c:pt>
                <c:pt idx="609">
                  <c:v>1.089999999999938</c:v>
                </c:pt>
                <c:pt idx="610">
                  <c:v>1.099999999999938</c:v>
                </c:pt>
                <c:pt idx="611">
                  <c:v>1.109999999999938</c:v>
                </c:pt>
                <c:pt idx="612">
                  <c:v>1.119999999999938</c:v>
                </c:pt>
                <c:pt idx="613">
                  <c:v>1.129999999999938</c:v>
                </c:pt>
                <c:pt idx="614">
                  <c:v>1.139999999999938</c:v>
                </c:pt>
                <c:pt idx="615">
                  <c:v>1.149999999999938</c:v>
                </c:pt>
                <c:pt idx="616">
                  <c:v>1.159999999999938</c:v>
                </c:pt>
                <c:pt idx="617">
                  <c:v>1.169999999999938</c:v>
                </c:pt>
                <c:pt idx="618">
                  <c:v>1.179999999999938</c:v>
                </c:pt>
                <c:pt idx="619">
                  <c:v>1.189999999999938</c:v>
                </c:pt>
                <c:pt idx="620">
                  <c:v>1.199999999999938</c:v>
                </c:pt>
                <c:pt idx="621">
                  <c:v>1.209999999999938</c:v>
                </c:pt>
                <c:pt idx="622">
                  <c:v>1.219999999999938</c:v>
                </c:pt>
                <c:pt idx="623">
                  <c:v>1.229999999999938</c:v>
                </c:pt>
                <c:pt idx="624">
                  <c:v>1.239999999999938</c:v>
                </c:pt>
                <c:pt idx="625">
                  <c:v>1.249999999999938</c:v>
                </c:pt>
                <c:pt idx="626">
                  <c:v>1.259999999999938</c:v>
                </c:pt>
                <c:pt idx="627">
                  <c:v>1.269999999999938</c:v>
                </c:pt>
                <c:pt idx="628">
                  <c:v>1.279999999999938</c:v>
                </c:pt>
                <c:pt idx="629">
                  <c:v>1.289999999999938</c:v>
                </c:pt>
                <c:pt idx="630">
                  <c:v>1.299999999999938</c:v>
                </c:pt>
                <c:pt idx="631">
                  <c:v>1.309999999999938</c:v>
                </c:pt>
                <c:pt idx="632">
                  <c:v>1.319999999999939</c:v>
                </c:pt>
                <c:pt idx="633">
                  <c:v>1.329999999999939</c:v>
                </c:pt>
                <c:pt idx="634">
                  <c:v>1.339999999999939</c:v>
                </c:pt>
                <c:pt idx="635">
                  <c:v>1.349999999999939</c:v>
                </c:pt>
                <c:pt idx="636">
                  <c:v>1.359999999999939</c:v>
                </c:pt>
                <c:pt idx="637">
                  <c:v>1.369999999999939</c:v>
                </c:pt>
                <c:pt idx="638">
                  <c:v>1.379999999999939</c:v>
                </c:pt>
                <c:pt idx="639">
                  <c:v>1.389999999999939</c:v>
                </c:pt>
                <c:pt idx="640">
                  <c:v>1.399999999999939</c:v>
                </c:pt>
                <c:pt idx="641">
                  <c:v>1.409999999999939</c:v>
                </c:pt>
                <c:pt idx="642">
                  <c:v>1.419999999999939</c:v>
                </c:pt>
                <c:pt idx="643">
                  <c:v>1.429999999999939</c:v>
                </c:pt>
                <c:pt idx="644">
                  <c:v>1.439999999999939</c:v>
                </c:pt>
                <c:pt idx="645">
                  <c:v>1.449999999999939</c:v>
                </c:pt>
                <c:pt idx="646">
                  <c:v>1.459999999999939</c:v>
                </c:pt>
                <c:pt idx="647">
                  <c:v>1.469999999999939</c:v>
                </c:pt>
                <c:pt idx="648">
                  <c:v>1.479999999999939</c:v>
                </c:pt>
                <c:pt idx="649">
                  <c:v>1.489999999999939</c:v>
                </c:pt>
                <c:pt idx="650">
                  <c:v>1.499999999999939</c:v>
                </c:pt>
                <c:pt idx="651">
                  <c:v>1.509999999999939</c:v>
                </c:pt>
                <c:pt idx="652">
                  <c:v>1.519999999999939</c:v>
                </c:pt>
                <c:pt idx="653">
                  <c:v>1.529999999999939</c:v>
                </c:pt>
                <c:pt idx="654">
                  <c:v>1.539999999999939</c:v>
                </c:pt>
                <c:pt idx="655">
                  <c:v>1.549999999999939</c:v>
                </c:pt>
                <c:pt idx="656">
                  <c:v>1.559999999999939</c:v>
                </c:pt>
                <c:pt idx="657">
                  <c:v>1.569999999999939</c:v>
                </c:pt>
                <c:pt idx="658">
                  <c:v>1.579999999999939</c:v>
                </c:pt>
                <c:pt idx="659">
                  <c:v>1.589999999999939</c:v>
                </c:pt>
                <c:pt idx="660">
                  <c:v>1.599999999999939</c:v>
                </c:pt>
                <c:pt idx="661">
                  <c:v>1.609999999999939</c:v>
                </c:pt>
                <c:pt idx="662">
                  <c:v>1.619999999999939</c:v>
                </c:pt>
                <c:pt idx="663">
                  <c:v>1.629999999999939</c:v>
                </c:pt>
                <c:pt idx="664">
                  <c:v>1.639999999999939</c:v>
                </c:pt>
                <c:pt idx="665">
                  <c:v>1.649999999999939</c:v>
                </c:pt>
                <c:pt idx="666">
                  <c:v>1.659999999999939</c:v>
                </c:pt>
                <c:pt idx="667">
                  <c:v>1.669999999999939</c:v>
                </c:pt>
                <c:pt idx="668">
                  <c:v>1.679999999999939</c:v>
                </c:pt>
                <c:pt idx="669">
                  <c:v>1.689999999999939</c:v>
                </c:pt>
                <c:pt idx="670">
                  <c:v>1.699999999999939</c:v>
                </c:pt>
                <c:pt idx="671">
                  <c:v>1.709999999999939</c:v>
                </c:pt>
                <c:pt idx="672">
                  <c:v>1.719999999999939</c:v>
                </c:pt>
                <c:pt idx="673">
                  <c:v>1.729999999999939</c:v>
                </c:pt>
                <c:pt idx="674">
                  <c:v>1.739999999999939</c:v>
                </c:pt>
                <c:pt idx="675">
                  <c:v>1.749999999999939</c:v>
                </c:pt>
                <c:pt idx="676">
                  <c:v>1.759999999999939</c:v>
                </c:pt>
                <c:pt idx="677">
                  <c:v>1.769999999999939</c:v>
                </c:pt>
                <c:pt idx="678">
                  <c:v>1.779999999999939</c:v>
                </c:pt>
                <c:pt idx="679">
                  <c:v>1.789999999999939</c:v>
                </c:pt>
                <c:pt idx="680">
                  <c:v>1.799999999999939</c:v>
                </c:pt>
                <c:pt idx="681">
                  <c:v>1.809999999999939</c:v>
                </c:pt>
                <c:pt idx="682">
                  <c:v>1.819999999999939</c:v>
                </c:pt>
                <c:pt idx="683">
                  <c:v>1.829999999999939</c:v>
                </c:pt>
                <c:pt idx="684">
                  <c:v>1.839999999999939</c:v>
                </c:pt>
                <c:pt idx="685">
                  <c:v>1.849999999999939</c:v>
                </c:pt>
                <c:pt idx="686">
                  <c:v>1.859999999999939</c:v>
                </c:pt>
                <c:pt idx="687">
                  <c:v>1.869999999999939</c:v>
                </c:pt>
                <c:pt idx="688">
                  <c:v>1.879999999999939</c:v>
                </c:pt>
                <c:pt idx="689">
                  <c:v>1.889999999999939</c:v>
                </c:pt>
                <c:pt idx="690">
                  <c:v>1.899999999999939</c:v>
                </c:pt>
                <c:pt idx="691">
                  <c:v>1.909999999999939</c:v>
                </c:pt>
                <c:pt idx="692">
                  <c:v>1.919999999999939</c:v>
                </c:pt>
                <c:pt idx="693">
                  <c:v>1.929999999999939</c:v>
                </c:pt>
                <c:pt idx="694">
                  <c:v>1.939999999999939</c:v>
                </c:pt>
                <c:pt idx="695">
                  <c:v>1.949999999999939</c:v>
                </c:pt>
                <c:pt idx="696">
                  <c:v>1.959999999999939</c:v>
                </c:pt>
                <c:pt idx="697">
                  <c:v>1.969999999999939</c:v>
                </c:pt>
                <c:pt idx="698">
                  <c:v>1.979999999999939</c:v>
                </c:pt>
                <c:pt idx="699">
                  <c:v>1.989999999999939</c:v>
                </c:pt>
                <c:pt idx="700">
                  <c:v>1.999999999999939</c:v>
                </c:pt>
                <c:pt idx="701">
                  <c:v>2.009999999999939</c:v>
                </c:pt>
                <c:pt idx="702">
                  <c:v>2.019999999999939</c:v>
                </c:pt>
                <c:pt idx="703">
                  <c:v>2.029999999999939</c:v>
                </c:pt>
                <c:pt idx="704">
                  <c:v>2.039999999999938</c:v>
                </c:pt>
                <c:pt idx="705">
                  <c:v>2.049999999999938</c:v>
                </c:pt>
                <c:pt idx="706">
                  <c:v>2.059999999999938</c:v>
                </c:pt>
                <c:pt idx="707">
                  <c:v>2.069999999999938</c:v>
                </c:pt>
                <c:pt idx="708">
                  <c:v>2.079999999999937</c:v>
                </c:pt>
                <c:pt idx="709">
                  <c:v>2.089999999999937</c:v>
                </c:pt>
                <c:pt idx="710">
                  <c:v>2.099999999999937</c:v>
                </c:pt>
                <c:pt idx="711">
                  <c:v>2.109999999999937</c:v>
                </c:pt>
                <c:pt idx="712">
                  <c:v>2.119999999999937</c:v>
                </c:pt>
                <c:pt idx="713">
                  <c:v>2.129999999999936</c:v>
                </c:pt>
                <c:pt idx="714">
                  <c:v>2.139999999999936</c:v>
                </c:pt>
                <c:pt idx="715">
                  <c:v>2.149999999999936</c:v>
                </c:pt>
                <c:pt idx="716">
                  <c:v>2.159999999999936</c:v>
                </c:pt>
                <c:pt idx="717">
                  <c:v>2.169999999999936</c:v>
                </c:pt>
                <c:pt idx="718">
                  <c:v>2.179999999999935</c:v>
                </c:pt>
                <c:pt idx="719">
                  <c:v>2.189999999999935</c:v>
                </c:pt>
                <c:pt idx="720">
                  <c:v>2.199999999999935</c:v>
                </c:pt>
                <c:pt idx="721">
                  <c:v>2.209999999999935</c:v>
                </c:pt>
                <c:pt idx="722">
                  <c:v>2.219999999999934</c:v>
                </c:pt>
                <c:pt idx="723">
                  <c:v>2.229999999999934</c:v>
                </c:pt>
                <c:pt idx="724">
                  <c:v>2.239999999999934</c:v>
                </c:pt>
                <c:pt idx="725">
                  <c:v>2.249999999999934</c:v>
                </c:pt>
                <c:pt idx="726">
                  <c:v>2.259999999999934</c:v>
                </c:pt>
                <c:pt idx="727">
                  <c:v>2.269999999999933</c:v>
                </c:pt>
                <c:pt idx="728">
                  <c:v>2.279999999999933</c:v>
                </c:pt>
                <c:pt idx="729">
                  <c:v>2.289999999999933</c:v>
                </c:pt>
                <c:pt idx="730">
                  <c:v>2.299999999999933</c:v>
                </c:pt>
                <c:pt idx="731">
                  <c:v>2.309999999999933</c:v>
                </c:pt>
                <c:pt idx="732">
                  <c:v>2.319999999999932</c:v>
                </c:pt>
                <c:pt idx="733">
                  <c:v>2.329999999999932</c:v>
                </c:pt>
                <c:pt idx="734">
                  <c:v>2.339999999999932</c:v>
                </c:pt>
                <c:pt idx="735">
                  <c:v>2.349999999999932</c:v>
                </c:pt>
                <c:pt idx="736">
                  <c:v>2.359999999999931</c:v>
                </c:pt>
                <c:pt idx="737">
                  <c:v>2.369999999999931</c:v>
                </c:pt>
                <c:pt idx="738">
                  <c:v>2.379999999999931</c:v>
                </c:pt>
                <c:pt idx="739">
                  <c:v>2.389999999999931</c:v>
                </c:pt>
                <c:pt idx="740">
                  <c:v>2.399999999999931</c:v>
                </c:pt>
                <c:pt idx="741">
                  <c:v>2.40999999999993</c:v>
                </c:pt>
                <c:pt idx="742">
                  <c:v>2.41999999999993</c:v>
                </c:pt>
                <c:pt idx="743">
                  <c:v>2.42999999999993</c:v>
                </c:pt>
                <c:pt idx="744">
                  <c:v>2.43999999999993</c:v>
                </c:pt>
                <c:pt idx="745">
                  <c:v>2.44999999999993</c:v>
                </c:pt>
                <c:pt idx="746">
                  <c:v>2.459999999999928</c:v>
                </c:pt>
                <c:pt idx="747">
                  <c:v>2.469999999999929</c:v>
                </c:pt>
                <c:pt idx="748">
                  <c:v>2.479999999999928</c:v>
                </c:pt>
                <c:pt idx="749">
                  <c:v>2.489999999999929</c:v>
                </c:pt>
                <c:pt idx="750">
                  <c:v>2.499999999999928</c:v>
                </c:pt>
                <c:pt idx="751">
                  <c:v>2.509999999999928</c:v>
                </c:pt>
                <c:pt idx="752">
                  <c:v>2.519999999999928</c:v>
                </c:pt>
                <c:pt idx="753">
                  <c:v>2.529999999999928</c:v>
                </c:pt>
                <c:pt idx="754">
                  <c:v>2.539999999999928</c:v>
                </c:pt>
                <c:pt idx="755">
                  <c:v>2.549999999999927</c:v>
                </c:pt>
                <c:pt idx="756">
                  <c:v>2.559999999999927</c:v>
                </c:pt>
                <c:pt idx="757">
                  <c:v>2.569999999999927</c:v>
                </c:pt>
                <c:pt idx="758">
                  <c:v>2.579999999999927</c:v>
                </c:pt>
                <c:pt idx="759">
                  <c:v>2.589999999999927</c:v>
                </c:pt>
                <c:pt idx="760">
                  <c:v>2.599999999999926</c:v>
                </c:pt>
                <c:pt idx="761">
                  <c:v>2.609999999999926</c:v>
                </c:pt>
                <c:pt idx="762">
                  <c:v>2.619999999999926</c:v>
                </c:pt>
                <c:pt idx="763">
                  <c:v>2.629999999999926</c:v>
                </c:pt>
                <c:pt idx="764">
                  <c:v>2.639999999999925</c:v>
                </c:pt>
                <c:pt idx="765">
                  <c:v>2.649999999999925</c:v>
                </c:pt>
                <c:pt idx="766">
                  <c:v>2.659999999999925</c:v>
                </c:pt>
                <c:pt idx="767">
                  <c:v>2.669999999999925</c:v>
                </c:pt>
                <c:pt idx="768">
                  <c:v>2.679999999999925</c:v>
                </c:pt>
                <c:pt idx="769">
                  <c:v>2.689999999999924</c:v>
                </c:pt>
                <c:pt idx="770">
                  <c:v>2.699999999999924</c:v>
                </c:pt>
                <c:pt idx="771">
                  <c:v>2.709999999999924</c:v>
                </c:pt>
                <c:pt idx="772">
                  <c:v>2.719999999999924</c:v>
                </c:pt>
                <c:pt idx="773">
                  <c:v>2.729999999999924</c:v>
                </c:pt>
                <c:pt idx="774">
                  <c:v>2.739999999999923</c:v>
                </c:pt>
                <c:pt idx="775">
                  <c:v>2.749999999999923</c:v>
                </c:pt>
                <c:pt idx="776">
                  <c:v>2.759999999999923</c:v>
                </c:pt>
                <c:pt idx="777">
                  <c:v>2.769999999999923</c:v>
                </c:pt>
                <c:pt idx="778">
                  <c:v>2.779999999999922</c:v>
                </c:pt>
                <c:pt idx="779">
                  <c:v>2.789999999999922</c:v>
                </c:pt>
                <c:pt idx="780">
                  <c:v>2.799999999999922</c:v>
                </c:pt>
                <c:pt idx="781">
                  <c:v>2.809999999999922</c:v>
                </c:pt>
                <c:pt idx="782">
                  <c:v>2.819999999999922</c:v>
                </c:pt>
                <c:pt idx="783">
                  <c:v>2.829999999999921</c:v>
                </c:pt>
                <c:pt idx="784">
                  <c:v>2.839999999999919</c:v>
                </c:pt>
                <c:pt idx="785">
                  <c:v>2.849999999999921</c:v>
                </c:pt>
                <c:pt idx="786">
                  <c:v>2.859999999999919</c:v>
                </c:pt>
                <c:pt idx="787">
                  <c:v>2.869999999999921</c:v>
                </c:pt>
                <c:pt idx="788">
                  <c:v>2.879999999999919</c:v>
                </c:pt>
                <c:pt idx="789">
                  <c:v>2.88999999999992</c:v>
                </c:pt>
                <c:pt idx="790">
                  <c:v>2.899999999999919</c:v>
                </c:pt>
                <c:pt idx="791">
                  <c:v>2.90999999999992</c:v>
                </c:pt>
                <c:pt idx="792">
                  <c:v>2.91999999999992</c:v>
                </c:pt>
                <c:pt idx="793">
                  <c:v>2.929999999999919</c:v>
                </c:pt>
                <c:pt idx="794">
                  <c:v>2.939999999999919</c:v>
                </c:pt>
                <c:pt idx="795">
                  <c:v>2.949999999999919</c:v>
                </c:pt>
                <c:pt idx="796">
                  <c:v>2.959999999999919</c:v>
                </c:pt>
                <c:pt idx="797">
                  <c:v>2.969999999999918</c:v>
                </c:pt>
                <c:pt idx="798">
                  <c:v>2.979999999999918</c:v>
                </c:pt>
                <c:pt idx="799">
                  <c:v>2.989999999999918</c:v>
                </c:pt>
                <c:pt idx="800">
                  <c:v>2.999999999999918</c:v>
                </c:pt>
                <c:pt idx="801">
                  <c:v>3.009999999999918</c:v>
                </c:pt>
                <c:pt idx="802">
                  <c:v>3.019999999999917</c:v>
                </c:pt>
                <c:pt idx="803">
                  <c:v>3.029999999999917</c:v>
                </c:pt>
                <c:pt idx="804">
                  <c:v>3.039999999999917</c:v>
                </c:pt>
                <c:pt idx="805">
                  <c:v>3.049999999999917</c:v>
                </c:pt>
                <c:pt idx="806">
                  <c:v>3.059999999999917</c:v>
                </c:pt>
                <c:pt idx="807">
                  <c:v>3.069999999999916</c:v>
                </c:pt>
                <c:pt idx="808">
                  <c:v>3.079999999999916</c:v>
                </c:pt>
                <c:pt idx="809">
                  <c:v>3.089999999999916</c:v>
                </c:pt>
                <c:pt idx="810">
                  <c:v>3.099999999999916</c:v>
                </c:pt>
                <c:pt idx="811">
                  <c:v>3.109999999999915</c:v>
                </c:pt>
                <c:pt idx="812">
                  <c:v>3.119999999999915</c:v>
                </c:pt>
                <c:pt idx="813">
                  <c:v>3.129999999999915</c:v>
                </c:pt>
                <c:pt idx="814">
                  <c:v>3.139999999999915</c:v>
                </c:pt>
                <c:pt idx="815">
                  <c:v>3.149999999999915</c:v>
                </c:pt>
                <c:pt idx="816">
                  <c:v>3.159999999999914</c:v>
                </c:pt>
                <c:pt idx="817">
                  <c:v>3.169999999999914</c:v>
                </c:pt>
                <c:pt idx="818">
                  <c:v>3.179999999999914</c:v>
                </c:pt>
                <c:pt idx="819">
                  <c:v>3.189999999999914</c:v>
                </c:pt>
                <c:pt idx="820">
                  <c:v>3.199999999999914</c:v>
                </c:pt>
                <c:pt idx="821">
                  <c:v>3.209999999999913</c:v>
                </c:pt>
                <c:pt idx="822">
                  <c:v>3.219999999999913</c:v>
                </c:pt>
                <c:pt idx="823">
                  <c:v>3.229999999999913</c:v>
                </c:pt>
                <c:pt idx="824">
                  <c:v>3.239999999999913</c:v>
                </c:pt>
                <c:pt idx="825">
                  <c:v>3.249999999999912</c:v>
                </c:pt>
                <c:pt idx="826">
                  <c:v>3.259999999999912</c:v>
                </c:pt>
                <c:pt idx="827">
                  <c:v>3.269999999999912</c:v>
                </c:pt>
                <c:pt idx="828">
                  <c:v>3.279999999999912</c:v>
                </c:pt>
                <c:pt idx="829">
                  <c:v>3.289999999999912</c:v>
                </c:pt>
                <c:pt idx="830">
                  <c:v>3.299999999999911</c:v>
                </c:pt>
                <c:pt idx="831">
                  <c:v>3.309999999999911</c:v>
                </c:pt>
                <c:pt idx="832">
                  <c:v>3.319999999999911</c:v>
                </c:pt>
                <c:pt idx="833">
                  <c:v>3.329999999999911</c:v>
                </c:pt>
                <c:pt idx="834">
                  <c:v>3.339999999999911</c:v>
                </c:pt>
                <c:pt idx="835">
                  <c:v>3.34999999999991</c:v>
                </c:pt>
                <c:pt idx="836">
                  <c:v>3.35999999999991</c:v>
                </c:pt>
                <c:pt idx="837">
                  <c:v>3.36999999999991</c:v>
                </c:pt>
                <c:pt idx="838">
                  <c:v>3.37999999999991</c:v>
                </c:pt>
                <c:pt idx="839">
                  <c:v>3.389999999999909</c:v>
                </c:pt>
                <c:pt idx="840">
                  <c:v>3.399999999999907</c:v>
                </c:pt>
                <c:pt idx="841">
                  <c:v>3.409999999999909</c:v>
                </c:pt>
                <c:pt idx="842">
                  <c:v>3.419999999999908</c:v>
                </c:pt>
                <c:pt idx="843">
                  <c:v>3.429999999999909</c:v>
                </c:pt>
                <c:pt idx="844">
                  <c:v>3.439999999999908</c:v>
                </c:pt>
                <c:pt idx="845">
                  <c:v>3.449999999999908</c:v>
                </c:pt>
                <c:pt idx="846">
                  <c:v>3.459999999999908</c:v>
                </c:pt>
                <c:pt idx="847">
                  <c:v>3.469999999999908</c:v>
                </c:pt>
                <c:pt idx="848">
                  <c:v>3.479999999999908</c:v>
                </c:pt>
                <c:pt idx="849">
                  <c:v>3.489999999999907</c:v>
                </c:pt>
                <c:pt idx="850">
                  <c:v>3.499999999999907</c:v>
                </c:pt>
                <c:pt idx="851">
                  <c:v>3.509999999999907</c:v>
                </c:pt>
                <c:pt idx="852">
                  <c:v>3.519999999999907</c:v>
                </c:pt>
                <c:pt idx="853">
                  <c:v>3.529999999999907</c:v>
                </c:pt>
                <c:pt idx="854">
                  <c:v>3.539999999999906</c:v>
                </c:pt>
                <c:pt idx="855">
                  <c:v>3.549999999999906</c:v>
                </c:pt>
                <c:pt idx="856">
                  <c:v>3.559999999999906</c:v>
                </c:pt>
                <c:pt idx="857">
                  <c:v>3.569999999999906</c:v>
                </c:pt>
                <c:pt idx="858">
                  <c:v>3.579999999999905</c:v>
                </c:pt>
                <c:pt idx="859">
                  <c:v>3.589999999999905</c:v>
                </c:pt>
                <c:pt idx="860">
                  <c:v>3.599999999999905</c:v>
                </c:pt>
                <c:pt idx="861">
                  <c:v>3.609999999999905</c:v>
                </c:pt>
                <c:pt idx="862">
                  <c:v>3.619999999999905</c:v>
                </c:pt>
                <c:pt idx="863">
                  <c:v>3.629999999999904</c:v>
                </c:pt>
                <c:pt idx="864">
                  <c:v>3.639999999999904</c:v>
                </c:pt>
                <c:pt idx="865">
                  <c:v>3.649999999999904</c:v>
                </c:pt>
                <c:pt idx="866">
                  <c:v>3.659999999999904</c:v>
                </c:pt>
                <c:pt idx="867">
                  <c:v>3.669999999999903</c:v>
                </c:pt>
                <c:pt idx="868">
                  <c:v>3.679999999999903</c:v>
                </c:pt>
                <c:pt idx="869">
                  <c:v>3.689999999999903</c:v>
                </c:pt>
                <c:pt idx="870">
                  <c:v>3.699999999999903</c:v>
                </c:pt>
                <c:pt idx="871">
                  <c:v>3.709999999999903</c:v>
                </c:pt>
                <c:pt idx="872">
                  <c:v>3.719999999999902</c:v>
                </c:pt>
                <c:pt idx="873">
                  <c:v>3.729999999999902</c:v>
                </c:pt>
                <c:pt idx="874">
                  <c:v>3.739999999999902</c:v>
                </c:pt>
                <c:pt idx="875">
                  <c:v>3.749999999999902</c:v>
                </c:pt>
                <c:pt idx="876">
                  <c:v>3.759999999999902</c:v>
                </c:pt>
                <c:pt idx="877">
                  <c:v>3.769999999999901</c:v>
                </c:pt>
                <c:pt idx="878">
                  <c:v>3.779999999999901</c:v>
                </c:pt>
                <c:pt idx="879">
                  <c:v>3.789999999999901</c:v>
                </c:pt>
                <c:pt idx="880">
                  <c:v>3.799999999999901</c:v>
                </c:pt>
                <c:pt idx="881">
                  <c:v>3.809999999999901</c:v>
                </c:pt>
                <c:pt idx="882">
                  <c:v>3.819999999999877</c:v>
                </c:pt>
                <c:pt idx="883">
                  <c:v>3.8299999999999</c:v>
                </c:pt>
                <c:pt idx="884">
                  <c:v>3.839999999999877</c:v>
                </c:pt>
                <c:pt idx="885">
                  <c:v>3.8499999999999</c:v>
                </c:pt>
                <c:pt idx="886">
                  <c:v>3.859999999999876</c:v>
                </c:pt>
                <c:pt idx="887">
                  <c:v>3.869999999999897</c:v>
                </c:pt>
                <c:pt idx="888">
                  <c:v>3.879999999999876</c:v>
                </c:pt>
                <c:pt idx="889">
                  <c:v>3.889999999999897</c:v>
                </c:pt>
                <c:pt idx="890">
                  <c:v>3.899999999999876</c:v>
                </c:pt>
                <c:pt idx="891">
                  <c:v>3.909999999999898</c:v>
                </c:pt>
                <c:pt idx="892">
                  <c:v>3.919999999999896</c:v>
                </c:pt>
                <c:pt idx="893">
                  <c:v>3.929999999999898</c:v>
                </c:pt>
                <c:pt idx="894">
                  <c:v>3.939999999999896</c:v>
                </c:pt>
                <c:pt idx="895">
                  <c:v>3.949999999999898</c:v>
                </c:pt>
                <c:pt idx="896">
                  <c:v>3.959999999999896</c:v>
                </c:pt>
                <c:pt idx="897">
                  <c:v>3.969999999999897</c:v>
                </c:pt>
                <c:pt idx="898">
                  <c:v>3.979999999999896</c:v>
                </c:pt>
                <c:pt idx="899">
                  <c:v>3.989999999999897</c:v>
                </c:pt>
                <c:pt idx="900">
                  <c:v>3.999999999999896</c:v>
                </c:pt>
                <c:pt idx="901">
                  <c:v>4.009999999999896</c:v>
                </c:pt>
                <c:pt idx="902">
                  <c:v>4.019999999999896</c:v>
                </c:pt>
                <c:pt idx="903">
                  <c:v>4.029999999999896</c:v>
                </c:pt>
                <c:pt idx="904">
                  <c:v>4.039999999999896</c:v>
                </c:pt>
                <c:pt idx="905">
                  <c:v>4.049999999999895</c:v>
                </c:pt>
                <c:pt idx="906">
                  <c:v>4.059999999999895</c:v>
                </c:pt>
                <c:pt idx="907">
                  <c:v>4.069999999999895</c:v>
                </c:pt>
                <c:pt idx="908">
                  <c:v>4.079999999999897</c:v>
                </c:pt>
                <c:pt idx="909">
                  <c:v>4.089999999999895</c:v>
                </c:pt>
                <c:pt idx="910">
                  <c:v>4.099999999999894</c:v>
                </c:pt>
                <c:pt idx="911">
                  <c:v>4.109999999999894</c:v>
                </c:pt>
                <c:pt idx="912">
                  <c:v>4.119999999999894</c:v>
                </c:pt>
                <c:pt idx="913">
                  <c:v>4.129999999999894</c:v>
                </c:pt>
                <c:pt idx="914">
                  <c:v>4.139999999999894</c:v>
                </c:pt>
                <c:pt idx="915">
                  <c:v>4.149999999999894</c:v>
                </c:pt>
                <c:pt idx="916">
                  <c:v>4.159999999999894</c:v>
                </c:pt>
                <c:pt idx="917">
                  <c:v>4.169999999999892</c:v>
                </c:pt>
                <c:pt idx="918">
                  <c:v>4.179999999999893</c:v>
                </c:pt>
                <c:pt idx="919">
                  <c:v>4.189999999999893</c:v>
                </c:pt>
                <c:pt idx="920">
                  <c:v>4.199999999999893</c:v>
                </c:pt>
                <c:pt idx="921">
                  <c:v>4.209999999999892</c:v>
                </c:pt>
                <c:pt idx="922">
                  <c:v>4.219999999999892</c:v>
                </c:pt>
                <c:pt idx="923">
                  <c:v>4.229999999999892</c:v>
                </c:pt>
                <c:pt idx="924">
                  <c:v>4.239999999999891</c:v>
                </c:pt>
                <c:pt idx="925">
                  <c:v>4.249999999999891</c:v>
                </c:pt>
                <c:pt idx="926">
                  <c:v>4.259999999999891</c:v>
                </c:pt>
                <c:pt idx="927">
                  <c:v>4.269999999999891</c:v>
                </c:pt>
                <c:pt idx="928">
                  <c:v>4.27999999999989</c:v>
                </c:pt>
                <c:pt idx="929">
                  <c:v>4.28999999999989</c:v>
                </c:pt>
                <c:pt idx="930">
                  <c:v>4.29999999999989</c:v>
                </c:pt>
                <c:pt idx="931">
                  <c:v>4.30999999999989</c:v>
                </c:pt>
                <c:pt idx="932">
                  <c:v>4.31999999999989</c:v>
                </c:pt>
                <c:pt idx="933">
                  <c:v>4.32999999999989</c:v>
                </c:pt>
                <c:pt idx="934">
                  <c:v>4.33999999999989</c:v>
                </c:pt>
                <c:pt idx="935">
                  <c:v>4.34999999999989</c:v>
                </c:pt>
                <c:pt idx="936">
                  <c:v>4.35999999999989</c:v>
                </c:pt>
                <c:pt idx="937">
                  <c:v>4.36999999999989</c:v>
                </c:pt>
                <c:pt idx="938">
                  <c:v>4.379999999999888</c:v>
                </c:pt>
                <c:pt idx="939">
                  <c:v>4.389999999999888</c:v>
                </c:pt>
                <c:pt idx="940">
                  <c:v>4.399999999999888</c:v>
                </c:pt>
                <c:pt idx="941">
                  <c:v>4.40999999999989</c:v>
                </c:pt>
                <c:pt idx="942">
                  <c:v>4.419999999999887</c:v>
                </c:pt>
                <c:pt idx="943">
                  <c:v>4.429999999999887</c:v>
                </c:pt>
                <c:pt idx="944">
                  <c:v>4.43999999999989</c:v>
                </c:pt>
                <c:pt idx="945">
                  <c:v>4.44999999999989</c:v>
                </c:pt>
                <c:pt idx="946">
                  <c:v>4.459999999999888</c:v>
                </c:pt>
                <c:pt idx="947">
                  <c:v>4.469999999999886</c:v>
                </c:pt>
                <c:pt idx="948">
                  <c:v>4.47999999999989</c:v>
                </c:pt>
                <c:pt idx="949">
                  <c:v>4.48999999999989</c:v>
                </c:pt>
                <c:pt idx="950">
                  <c:v>4.499999999999888</c:v>
                </c:pt>
                <c:pt idx="951">
                  <c:v>4.509999999999886</c:v>
                </c:pt>
                <c:pt idx="952">
                  <c:v>4.519999999999885</c:v>
                </c:pt>
                <c:pt idx="953">
                  <c:v>4.529999999999885</c:v>
                </c:pt>
                <c:pt idx="954">
                  <c:v>4.53999999999989</c:v>
                </c:pt>
                <c:pt idx="955">
                  <c:v>4.549999999999887</c:v>
                </c:pt>
                <c:pt idx="956">
                  <c:v>4.559999999999885</c:v>
                </c:pt>
                <c:pt idx="957">
                  <c:v>4.569999999999884</c:v>
                </c:pt>
                <c:pt idx="958">
                  <c:v>4.57999999999989</c:v>
                </c:pt>
                <c:pt idx="959">
                  <c:v>4.589999999999887</c:v>
                </c:pt>
                <c:pt idx="960">
                  <c:v>4.599999999999885</c:v>
                </c:pt>
                <c:pt idx="961">
                  <c:v>4.609999999999884</c:v>
                </c:pt>
                <c:pt idx="962">
                  <c:v>4.619999999999884</c:v>
                </c:pt>
                <c:pt idx="963">
                  <c:v>4.629999999999883</c:v>
                </c:pt>
                <c:pt idx="964">
                  <c:v>4.639999999999883</c:v>
                </c:pt>
                <c:pt idx="965">
                  <c:v>4.649999999999883</c:v>
                </c:pt>
                <c:pt idx="966">
                  <c:v>4.659999999999883</c:v>
                </c:pt>
                <c:pt idx="967">
                  <c:v>4.669999999999883</c:v>
                </c:pt>
                <c:pt idx="968">
                  <c:v>4.679999999999882</c:v>
                </c:pt>
                <c:pt idx="969">
                  <c:v>4.689999999999882</c:v>
                </c:pt>
                <c:pt idx="970">
                  <c:v>4.699999999999882</c:v>
                </c:pt>
                <c:pt idx="971">
                  <c:v>4.709999999999881</c:v>
                </c:pt>
                <c:pt idx="972">
                  <c:v>4.719999999999881</c:v>
                </c:pt>
                <c:pt idx="973">
                  <c:v>4.729999999999881</c:v>
                </c:pt>
                <c:pt idx="974">
                  <c:v>4.73999999999988</c:v>
                </c:pt>
                <c:pt idx="975">
                  <c:v>4.74999999999988</c:v>
                </c:pt>
                <c:pt idx="976">
                  <c:v>4.75999999999988</c:v>
                </c:pt>
                <c:pt idx="977">
                  <c:v>4.76999999999988</c:v>
                </c:pt>
                <c:pt idx="978">
                  <c:v>4.77999999999988</c:v>
                </c:pt>
                <c:pt idx="979">
                  <c:v>4.78999999999988</c:v>
                </c:pt>
                <c:pt idx="980">
                  <c:v>4.79999999999988</c:v>
                </c:pt>
                <c:pt idx="981">
                  <c:v>4.80999999999988</c:v>
                </c:pt>
                <c:pt idx="982">
                  <c:v>4.81999999999988</c:v>
                </c:pt>
                <c:pt idx="983">
                  <c:v>4.82999999999988</c:v>
                </c:pt>
                <c:pt idx="984">
                  <c:v>4.83999999999988</c:v>
                </c:pt>
                <c:pt idx="985">
                  <c:v>4.849999999999878</c:v>
                </c:pt>
                <c:pt idx="986">
                  <c:v>4.859999999999878</c:v>
                </c:pt>
                <c:pt idx="987">
                  <c:v>4.869999999999878</c:v>
                </c:pt>
                <c:pt idx="988">
                  <c:v>4.87999999999988</c:v>
                </c:pt>
                <c:pt idx="989">
                  <c:v>4.889999999999877</c:v>
                </c:pt>
                <c:pt idx="990">
                  <c:v>4.899999999999877</c:v>
                </c:pt>
                <c:pt idx="991">
                  <c:v>4.90999999999988</c:v>
                </c:pt>
                <c:pt idx="992">
                  <c:v>4.91999999999988</c:v>
                </c:pt>
                <c:pt idx="993">
                  <c:v>4.929999999999878</c:v>
                </c:pt>
                <c:pt idx="994">
                  <c:v>4.93999999999988</c:v>
                </c:pt>
                <c:pt idx="995">
                  <c:v>4.94999999999988</c:v>
                </c:pt>
                <c:pt idx="996">
                  <c:v>4.95999999999988</c:v>
                </c:pt>
                <c:pt idx="997">
                  <c:v>4.969999999999878</c:v>
                </c:pt>
                <c:pt idx="998">
                  <c:v>4.97999999999988</c:v>
                </c:pt>
                <c:pt idx="999">
                  <c:v>4.98999999999988</c:v>
                </c:pt>
                <c:pt idx="1000">
                  <c:v>4.99999999999988</c:v>
                </c:pt>
              </c:numCache>
            </c:numRef>
          </c:xVal>
          <c:yVal>
            <c:numRef>
              <c:f>Sheet1!$B$2:$B$1002</c:f>
              <c:numCache>
                <c:formatCode>General</c:formatCode>
                <c:ptCount val="1001"/>
                <c:pt idx="0">
                  <c:v>-0.598472144103957</c:v>
                </c:pt>
                <c:pt idx="1">
                  <c:v>-0.602470364605004</c:v>
                </c:pt>
                <c:pt idx="2">
                  <c:v>-0.606453523378315</c:v>
                </c:pt>
                <c:pt idx="3">
                  <c:v>-0.610421520845127</c:v>
                </c:pt>
                <c:pt idx="4">
                  <c:v>-0.614374257805711</c:v>
                </c:pt>
                <c:pt idx="5">
                  <c:v>-0.618311635441849</c:v>
                </c:pt>
                <c:pt idx="6">
                  <c:v>-0.622233555319304</c:v>
                </c:pt>
                <c:pt idx="7">
                  <c:v>-0.626139919390284</c:v>
                </c:pt>
                <c:pt idx="8">
                  <c:v>-0.630030629995891</c:v>
                </c:pt>
                <c:pt idx="9">
                  <c:v>-0.633905589868563</c:v>
                </c:pt>
                <c:pt idx="10">
                  <c:v>-0.637764702134503</c:v>
                </c:pt>
                <c:pt idx="11">
                  <c:v>-0.641607870316107</c:v>
                </c:pt>
                <c:pt idx="12">
                  <c:v>-0.64543499833437</c:v>
                </c:pt>
                <c:pt idx="13">
                  <c:v>-0.649245990511291</c:v>
                </c:pt>
                <c:pt idx="14">
                  <c:v>-0.653040751572264</c:v>
                </c:pt>
                <c:pt idx="15">
                  <c:v>-0.65681918664846</c:v>
                </c:pt>
                <c:pt idx="16">
                  <c:v>-0.660581201279199</c:v>
                </c:pt>
                <c:pt idx="17">
                  <c:v>-0.664326701414312</c:v>
                </c:pt>
                <c:pt idx="18">
                  <c:v>-0.66805559341649</c:v>
                </c:pt>
                <c:pt idx="19">
                  <c:v>-0.671767784063626</c:v>
                </c:pt>
                <c:pt idx="20">
                  <c:v>-0.675463180551149</c:v>
                </c:pt>
                <c:pt idx="21">
                  <c:v>-0.679141690494339</c:v>
                </c:pt>
                <c:pt idx="22">
                  <c:v>-0.682803221930638</c:v>
                </c:pt>
                <c:pt idx="23">
                  <c:v>-0.686447683321952</c:v>
                </c:pt>
                <c:pt idx="24">
                  <c:v>-0.690074983556934</c:v>
                </c:pt>
                <c:pt idx="25">
                  <c:v>-0.69368503195327</c:v>
                </c:pt>
                <c:pt idx="26">
                  <c:v>-0.697277738259936</c:v>
                </c:pt>
                <c:pt idx="27">
                  <c:v>-0.700853012659462</c:v>
                </c:pt>
                <c:pt idx="28">
                  <c:v>-0.704410765770174</c:v>
                </c:pt>
                <c:pt idx="29">
                  <c:v>-0.70795090864843</c:v>
                </c:pt>
                <c:pt idx="30">
                  <c:v>-0.711473352790842</c:v>
                </c:pt>
                <c:pt idx="31">
                  <c:v>-0.71497801013649</c:v>
                </c:pt>
                <c:pt idx="32">
                  <c:v>-0.718464793069124</c:v>
                </c:pt>
                <c:pt idx="33">
                  <c:v>-0.72193361441935</c:v>
                </c:pt>
                <c:pt idx="34">
                  <c:v>-0.725384387466817</c:v>
                </c:pt>
                <c:pt idx="35">
                  <c:v>-0.728817025942378</c:v>
                </c:pt>
                <c:pt idx="36">
                  <c:v>-0.732231444030249</c:v>
                </c:pt>
                <c:pt idx="37">
                  <c:v>-0.735627556370156</c:v>
                </c:pt>
                <c:pt idx="38">
                  <c:v>-0.739005278059468</c:v>
                </c:pt>
                <c:pt idx="39">
                  <c:v>-0.742364524655318</c:v>
                </c:pt>
                <c:pt idx="40">
                  <c:v>-0.745705212176717</c:v>
                </c:pt>
                <c:pt idx="41">
                  <c:v>-0.74902725710665</c:v>
                </c:pt>
                <c:pt idx="42">
                  <c:v>-0.752330576394168</c:v>
                </c:pt>
                <c:pt idx="43">
                  <c:v>-0.755615087456459</c:v>
                </c:pt>
                <c:pt idx="44">
                  <c:v>-0.758880708180919</c:v>
                </c:pt>
                <c:pt idx="45">
                  <c:v>-0.762127356927199</c:v>
                </c:pt>
                <c:pt idx="46">
                  <c:v>-0.76535495252925</c:v>
                </c:pt>
                <c:pt idx="47">
                  <c:v>-0.76856341429735</c:v>
                </c:pt>
                <c:pt idx="48">
                  <c:v>-0.771752662020123</c:v>
                </c:pt>
                <c:pt idx="49">
                  <c:v>-0.774922615966539</c:v>
                </c:pt>
                <c:pt idx="50">
                  <c:v>-0.778073196887918</c:v>
                </c:pt>
                <c:pt idx="51">
                  <c:v>-0.781204326019899</c:v>
                </c:pt>
                <c:pt idx="52">
                  <c:v>-0.784315925084417</c:v>
                </c:pt>
                <c:pt idx="53">
                  <c:v>-0.787407916291657</c:v>
                </c:pt>
                <c:pt idx="54">
                  <c:v>-0.790480222342001</c:v>
                </c:pt>
                <c:pt idx="55">
                  <c:v>-0.793532766427957</c:v>
                </c:pt>
                <c:pt idx="56">
                  <c:v>-0.796565472236083</c:v>
                </c:pt>
                <c:pt idx="57">
                  <c:v>-0.79957826394889</c:v>
                </c:pt>
                <c:pt idx="58">
                  <c:v>-0.802571066246744</c:v>
                </c:pt>
                <c:pt idx="59">
                  <c:v>-0.805543804309741</c:v>
                </c:pt>
                <c:pt idx="60">
                  <c:v>-0.808496403819586</c:v>
                </c:pt>
                <c:pt idx="61">
                  <c:v>-0.811428790961445</c:v>
                </c:pt>
                <c:pt idx="62">
                  <c:v>-0.814340892425792</c:v>
                </c:pt>
                <c:pt idx="63">
                  <c:v>-0.817232635410242</c:v>
                </c:pt>
                <c:pt idx="64">
                  <c:v>-0.82010394762137</c:v>
                </c:pt>
                <c:pt idx="65">
                  <c:v>-0.822954757276522</c:v>
                </c:pt>
                <c:pt idx="66">
                  <c:v>-0.825784993105604</c:v>
                </c:pt>
                <c:pt idx="67">
                  <c:v>-0.828594584352868</c:v>
                </c:pt>
                <c:pt idx="68">
                  <c:v>-0.831383460778679</c:v>
                </c:pt>
                <c:pt idx="69">
                  <c:v>-0.834151552661272</c:v>
                </c:pt>
                <c:pt idx="70">
                  <c:v>-0.836898790798494</c:v>
                </c:pt>
                <c:pt idx="71">
                  <c:v>-0.839625106509534</c:v>
                </c:pt>
                <c:pt idx="72">
                  <c:v>-0.842330431636642</c:v>
                </c:pt>
                <c:pt idx="73">
                  <c:v>-0.84501469854683</c:v>
                </c:pt>
                <c:pt idx="74">
                  <c:v>-0.847677840133565</c:v>
                </c:pt>
                <c:pt idx="75">
                  <c:v>-0.850319789818448</c:v>
                </c:pt>
                <c:pt idx="76">
                  <c:v>-0.852940481552872</c:v>
                </c:pt>
                <c:pt idx="77">
                  <c:v>-0.855539849819681</c:v>
                </c:pt>
                <c:pt idx="78">
                  <c:v>-0.858117829634804</c:v>
                </c:pt>
                <c:pt idx="79">
                  <c:v>-0.86067435654888</c:v>
                </c:pt>
                <c:pt idx="80">
                  <c:v>-0.863209366648869</c:v>
                </c:pt>
                <c:pt idx="81">
                  <c:v>-0.865722796559651</c:v>
                </c:pt>
                <c:pt idx="82">
                  <c:v>-0.868214583445608</c:v>
                </c:pt>
                <c:pt idx="83">
                  <c:v>-0.870684665012199</c:v>
                </c:pt>
                <c:pt idx="84">
                  <c:v>-0.873132979507512</c:v>
                </c:pt>
                <c:pt idx="85">
                  <c:v>-0.875559465723813</c:v>
                </c:pt>
                <c:pt idx="86">
                  <c:v>-0.877964062999074</c:v>
                </c:pt>
                <c:pt idx="87">
                  <c:v>-0.880346711218486</c:v>
                </c:pt>
                <c:pt idx="88">
                  <c:v>-0.88270735081597</c:v>
                </c:pt>
                <c:pt idx="89">
                  <c:v>-0.885045922775657</c:v>
                </c:pt>
                <c:pt idx="90">
                  <c:v>-0.887362368633371</c:v>
                </c:pt>
                <c:pt idx="91">
                  <c:v>-0.889656630478086</c:v>
                </c:pt>
                <c:pt idx="92">
                  <c:v>-0.891928650953375</c:v>
                </c:pt>
                <c:pt idx="93">
                  <c:v>-0.894178373258845</c:v>
                </c:pt>
                <c:pt idx="94">
                  <c:v>-0.896405741151555</c:v>
                </c:pt>
                <c:pt idx="95">
                  <c:v>-0.898610698947425</c:v>
                </c:pt>
                <c:pt idx="96">
                  <c:v>-0.900793191522623</c:v>
                </c:pt>
                <c:pt idx="97">
                  <c:v>-0.902953164314949</c:v>
                </c:pt>
                <c:pt idx="98">
                  <c:v>-0.905090563325197</c:v>
                </c:pt>
                <c:pt idx="99">
                  <c:v>-0.907205335118501</c:v>
                </c:pt>
                <c:pt idx="100">
                  <c:v>-0.909297426825677</c:v>
                </c:pt>
                <c:pt idx="101">
                  <c:v>-0.911366786144542</c:v>
                </c:pt>
                <c:pt idx="102">
                  <c:v>-0.913413361341221</c:v>
                </c:pt>
                <c:pt idx="103">
                  <c:v>-0.915437101251439</c:v>
                </c:pt>
                <c:pt idx="104">
                  <c:v>-0.917437955281805</c:v>
                </c:pt>
                <c:pt idx="105">
                  <c:v>-0.919415873411073</c:v>
                </c:pt>
                <c:pt idx="106">
                  <c:v>-0.921370806191391</c:v>
                </c:pt>
                <c:pt idx="107">
                  <c:v>-0.923302704749542</c:v>
                </c:pt>
                <c:pt idx="108">
                  <c:v>-0.925211520788164</c:v>
                </c:pt>
                <c:pt idx="109">
                  <c:v>-0.927097206586954</c:v>
                </c:pt>
                <c:pt idx="110">
                  <c:v>-0.928959715003865</c:v>
                </c:pt>
                <c:pt idx="111">
                  <c:v>-0.930798999476284</c:v>
                </c:pt>
                <c:pt idx="112">
                  <c:v>-0.932615014022196</c:v>
                </c:pt>
                <c:pt idx="113">
                  <c:v>-0.934407713241331</c:v>
                </c:pt>
                <c:pt idx="114">
                  <c:v>-0.936177052316302</c:v>
                </c:pt>
                <c:pt idx="115">
                  <c:v>-0.937922987013724</c:v>
                </c:pt>
                <c:pt idx="116">
                  <c:v>-0.939645473685321</c:v>
                </c:pt>
                <c:pt idx="117">
                  <c:v>-0.941344469269015</c:v>
                </c:pt>
                <c:pt idx="118">
                  <c:v>-0.943019931290006</c:v>
                </c:pt>
                <c:pt idx="119">
                  <c:v>-0.944671817861831</c:v>
                </c:pt>
                <c:pt idx="120">
                  <c:v>-0.94630008768741</c:v>
                </c:pt>
                <c:pt idx="121">
                  <c:v>-0.947904700060084</c:v>
                </c:pt>
                <c:pt idx="122">
                  <c:v>-0.949485614864626</c:v>
                </c:pt>
                <c:pt idx="123">
                  <c:v>-0.951042792578249</c:v>
                </c:pt>
                <c:pt idx="124">
                  <c:v>-0.952576194271591</c:v>
                </c:pt>
                <c:pt idx="125">
                  <c:v>-0.95408578160969</c:v>
                </c:pt>
                <c:pt idx="126">
                  <c:v>-0.95557151685294</c:v>
                </c:pt>
                <c:pt idx="127">
                  <c:v>-0.957033362858038</c:v>
                </c:pt>
                <c:pt idx="128">
                  <c:v>-0.95847128307891</c:v>
                </c:pt>
                <c:pt idx="129">
                  <c:v>-0.959885241567626</c:v>
                </c:pt>
                <c:pt idx="130">
                  <c:v>-0.961275202975296</c:v>
                </c:pt>
                <c:pt idx="131">
                  <c:v>-0.962641132552958</c:v>
                </c:pt>
                <c:pt idx="132">
                  <c:v>-0.963982996152444</c:v>
                </c:pt>
                <c:pt idx="133">
                  <c:v>-0.965300760227234</c:v>
                </c:pt>
                <c:pt idx="134">
                  <c:v>-0.966594391833294</c:v>
                </c:pt>
                <c:pt idx="135">
                  <c:v>-0.967863858629901</c:v>
                </c:pt>
                <c:pt idx="136">
                  <c:v>-0.969109128880453</c:v>
                </c:pt>
                <c:pt idx="137">
                  <c:v>-0.970330171453256</c:v>
                </c:pt>
                <c:pt idx="138">
                  <c:v>-0.971526955822312</c:v>
                </c:pt>
                <c:pt idx="139">
                  <c:v>-0.972699452068072</c:v>
                </c:pt>
                <c:pt idx="140">
                  <c:v>-0.973847630878192</c:v>
                </c:pt>
                <c:pt idx="141">
                  <c:v>-0.974971463548261</c:v>
                </c:pt>
                <c:pt idx="142">
                  <c:v>-0.976070921982521</c:v>
                </c:pt>
                <c:pt idx="143">
                  <c:v>-0.977145978694568</c:v>
                </c:pt>
                <c:pt idx="144">
                  <c:v>-0.978196606808041</c:v>
                </c:pt>
                <c:pt idx="145">
                  <c:v>-0.979222780057292</c:v>
                </c:pt>
                <c:pt idx="146">
                  <c:v>-0.980224472788042</c:v>
                </c:pt>
                <c:pt idx="147">
                  <c:v>-0.981201659958026</c:v>
                </c:pt>
                <c:pt idx="148">
                  <c:v>-0.982154317137615</c:v>
                </c:pt>
                <c:pt idx="149">
                  <c:v>-0.98308242051043</c:v>
                </c:pt>
                <c:pt idx="150">
                  <c:v>-0.983985946873934</c:v>
                </c:pt>
                <c:pt idx="151">
                  <c:v>-0.984864873640015</c:v>
                </c:pt>
                <c:pt idx="152">
                  <c:v>-0.985719178835551</c:v>
                </c:pt>
                <c:pt idx="153">
                  <c:v>-0.986548841102955</c:v>
                </c:pt>
                <c:pt idx="154">
                  <c:v>-0.987353839700714</c:v>
                </c:pt>
                <c:pt idx="155">
                  <c:v>-0.988134154503905</c:v>
                </c:pt>
                <c:pt idx="156">
                  <c:v>-0.988889766004699</c:v>
                </c:pt>
                <c:pt idx="157">
                  <c:v>-0.989620655312847</c:v>
                </c:pt>
                <c:pt idx="158">
                  <c:v>-0.990326804156156</c:v>
                </c:pt>
                <c:pt idx="159">
                  <c:v>-0.99100819488094</c:v>
                </c:pt>
                <c:pt idx="160">
                  <c:v>-0.991664810452466</c:v>
                </c:pt>
                <c:pt idx="161">
                  <c:v>-0.992296634455381</c:v>
                </c:pt>
                <c:pt idx="162">
                  <c:v>-0.992903651094116</c:v>
                </c:pt>
                <c:pt idx="163">
                  <c:v>-0.993485845193288</c:v>
                </c:pt>
                <c:pt idx="164">
                  <c:v>-0.994043202198074</c:v>
                </c:pt>
                <c:pt idx="165">
                  <c:v>-0.994575708174578</c:v>
                </c:pt>
                <c:pt idx="166">
                  <c:v>-0.995083349810178</c:v>
                </c:pt>
                <c:pt idx="167">
                  <c:v>-0.995566114413861</c:v>
                </c:pt>
                <c:pt idx="168">
                  <c:v>-0.996023989916535</c:v>
                </c:pt>
                <c:pt idx="169">
                  <c:v>-0.996456964871338</c:v>
                </c:pt>
                <c:pt idx="170">
                  <c:v>-0.996865028453917</c:v>
                </c:pt>
                <c:pt idx="171">
                  <c:v>-0.997248170462706</c:v>
                </c:pt>
                <c:pt idx="172">
                  <c:v>-0.997606381319172</c:v>
                </c:pt>
                <c:pt idx="173">
                  <c:v>-0.997939652068065</c:v>
                </c:pt>
                <c:pt idx="174">
                  <c:v>-0.998247974377631</c:v>
                </c:pt>
                <c:pt idx="175">
                  <c:v>-0.998531340539831</c:v>
                </c:pt>
                <c:pt idx="176">
                  <c:v>-0.998789743470523</c:v>
                </c:pt>
                <c:pt idx="177">
                  <c:v>-0.999023176709649</c:v>
                </c:pt>
                <c:pt idx="178">
                  <c:v>-0.99923163442139</c:v>
                </c:pt>
                <c:pt idx="179">
                  <c:v>-0.999415111394313</c:v>
                </c:pt>
                <c:pt idx="180">
                  <c:v>-0.999573603041505</c:v>
                </c:pt>
                <c:pt idx="181">
                  <c:v>-0.999707105400681</c:v>
                </c:pt>
                <c:pt idx="182">
                  <c:v>-0.99981561513429</c:v>
                </c:pt>
                <c:pt idx="183">
                  <c:v>-0.999899129529595</c:v>
                </c:pt>
                <c:pt idx="184">
                  <c:v>-0.99995764649874</c:v>
                </c:pt>
                <c:pt idx="185">
                  <c:v>-0.999991164578803</c:v>
                </c:pt>
                <c:pt idx="186">
                  <c:v>-0.999999682931835</c:v>
                </c:pt>
                <c:pt idx="187">
                  <c:v>-0.999983201344876</c:v>
                </c:pt>
                <c:pt idx="188">
                  <c:v>-0.999941720229966</c:v>
                </c:pt>
                <c:pt idx="189">
                  <c:v>-0.999875240624131</c:v>
                </c:pt>
                <c:pt idx="190">
                  <c:v>-0.999783764189357</c:v>
                </c:pt>
                <c:pt idx="191">
                  <c:v>-0.999667293212551</c:v>
                </c:pt>
                <c:pt idx="192">
                  <c:v>-0.99952583060548</c:v>
                </c:pt>
                <c:pt idx="193">
                  <c:v>-0.999359379904702</c:v>
                </c:pt>
                <c:pt idx="194">
                  <c:v>-0.999167945271477</c:v>
                </c:pt>
                <c:pt idx="195">
                  <c:v>-0.99895153149166</c:v>
                </c:pt>
                <c:pt idx="196">
                  <c:v>-0.998710143975584</c:v>
                </c:pt>
                <c:pt idx="197">
                  <c:v>-0.998443788757925</c:v>
                </c:pt>
                <c:pt idx="198">
                  <c:v>-0.998152472497549</c:v>
                </c:pt>
                <c:pt idx="199">
                  <c:v>-0.997836202477348</c:v>
                </c:pt>
                <c:pt idx="200">
                  <c:v>-0.997494986604056</c:v>
                </c:pt>
                <c:pt idx="201">
                  <c:v>-0.997128833408051</c:v>
                </c:pt>
                <c:pt idx="202">
                  <c:v>-0.996737752043145</c:v>
                </c:pt>
                <c:pt idx="203">
                  <c:v>-0.996321752286351</c:v>
                </c:pt>
                <c:pt idx="204">
                  <c:v>-0.995880844537642</c:v>
                </c:pt>
                <c:pt idx="205">
                  <c:v>-0.995415039819688</c:v>
                </c:pt>
                <c:pt idx="206">
                  <c:v>-0.994924349777583</c:v>
                </c:pt>
                <c:pt idx="207">
                  <c:v>-0.994408786678553</c:v>
                </c:pt>
                <c:pt idx="208">
                  <c:v>-0.993868363411647</c:v>
                </c:pt>
                <c:pt idx="209">
                  <c:v>-0.993303093487421</c:v>
                </c:pt>
                <c:pt idx="210">
                  <c:v>-0.992712991037591</c:v>
                </c:pt>
                <c:pt idx="211">
                  <c:v>-0.99209807081469</c:v>
                </c:pt>
                <c:pt idx="212">
                  <c:v>-0.991458348191689</c:v>
                </c:pt>
                <c:pt idx="213">
                  <c:v>-0.990793839161623</c:v>
                </c:pt>
                <c:pt idx="214">
                  <c:v>-0.990104560337181</c:v>
                </c:pt>
                <c:pt idx="215">
                  <c:v>-0.989390528950299</c:v>
                </c:pt>
                <c:pt idx="216">
                  <c:v>-0.988651762851723</c:v>
                </c:pt>
                <c:pt idx="217">
                  <c:v>-0.987888280510569</c:v>
                </c:pt>
                <c:pt idx="218">
                  <c:v>-0.987100101013854</c:v>
                </c:pt>
                <c:pt idx="219">
                  <c:v>-0.986287244066025</c:v>
                </c:pt>
                <c:pt idx="220">
                  <c:v>-0.985449729988464</c:v>
                </c:pt>
                <c:pt idx="221">
                  <c:v>-0.984587579718979</c:v>
                </c:pt>
                <c:pt idx="222">
                  <c:v>-0.983700814811281</c:v>
                </c:pt>
                <c:pt idx="223">
                  <c:v>-0.982789457434447</c:v>
                </c:pt>
                <c:pt idx="224">
                  <c:v>-0.981853530372364</c:v>
                </c:pt>
                <c:pt idx="225">
                  <c:v>-0.98089305702316</c:v>
                </c:pt>
                <c:pt idx="226">
                  <c:v>-0.979908061398619</c:v>
                </c:pt>
                <c:pt idx="227">
                  <c:v>-0.97889856812358</c:v>
                </c:pt>
                <c:pt idx="228">
                  <c:v>-0.977864602435321</c:v>
                </c:pt>
                <c:pt idx="229">
                  <c:v>-0.976806190182932</c:v>
                </c:pt>
                <c:pt idx="230">
                  <c:v>-0.975723357826664</c:v>
                </c:pt>
                <c:pt idx="231">
                  <c:v>-0.97461613243727</c:v>
                </c:pt>
                <c:pt idx="232">
                  <c:v>-0.973484541695325</c:v>
                </c:pt>
                <c:pt idx="233">
                  <c:v>-0.97232861389054</c:v>
                </c:pt>
                <c:pt idx="234">
                  <c:v>-0.97114837792105</c:v>
                </c:pt>
                <c:pt idx="235">
                  <c:v>-0.969943863292693</c:v>
                </c:pt>
                <c:pt idx="236">
                  <c:v>-0.968715100118272</c:v>
                </c:pt>
                <c:pt idx="237">
                  <c:v>-0.967462119116801</c:v>
                </c:pt>
                <c:pt idx="238">
                  <c:v>-0.966184951612741</c:v>
                </c:pt>
                <c:pt idx="239">
                  <c:v>-0.964883629535212</c:v>
                </c:pt>
                <c:pt idx="240">
                  <c:v>-0.9635581854172</c:v>
                </c:pt>
                <c:pt idx="241">
                  <c:v>-0.962208652394737</c:v>
                </c:pt>
                <c:pt idx="242">
                  <c:v>-0.96083506420608</c:v>
                </c:pt>
                <c:pt idx="243">
                  <c:v>-0.959437455190861</c:v>
                </c:pt>
                <c:pt idx="244">
                  <c:v>-0.958015860289232</c:v>
                </c:pt>
                <c:pt idx="245">
                  <c:v>-0.956570315040994</c:v>
                </c:pt>
                <c:pt idx="246">
                  <c:v>-0.9551008555847</c:v>
                </c:pt>
                <c:pt idx="247">
                  <c:v>-0.953607518656762</c:v>
                </c:pt>
                <c:pt idx="248">
                  <c:v>-0.952090341590524</c:v>
                </c:pt>
                <c:pt idx="249">
                  <c:v>-0.950549362315334</c:v>
                </c:pt>
                <c:pt idx="250">
                  <c:v>-0.948984619355595</c:v>
                </c:pt>
                <c:pt idx="251">
                  <c:v>-0.947396151829797</c:v>
                </c:pt>
                <c:pt idx="252">
                  <c:v>-0.945783999449548</c:v>
                </c:pt>
                <c:pt idx="253">
                  <c:v>-0.944148202518571</c:v>
                </c:pt>
                <c:pt idx="254">
                  <c:v>-0.942488801931707</c:v>
                </c:pt>
                <c:pt idx="255">
                  <c:v>-0.940805839173881</c:v>
                </c:pt>
                <c:pt idx="256">
                  <c:v>-0.939099356319077</c:v>
                </c:pt>
                <c:pt idx="257">
                  <c:v>-0.937369396029276</c:v>
                </c:pt>
                <c:pt idx="258">
                  <c:v>-0.935616001553396</c:v>
                </c:pt>
                <c:pt idx="259">
                  <c:v>-0.933839216726206</c:v>
                </c:pt>
                <c:pt idx="260">
                  <c:v>-0.932039085967236</c:v>
                </c:pt>
                <c:pt idx="261">
                  <c:v>-0.930215654279661</c:v>
                </c:pt>
                <c:pt idx="262">
                  <c:v>-0.928368967249177</c:v>
                </c:pt>
                <c:pt idx="263">
                  <c:v>-0.926499071042865</c:v>
                </c:pt>
                <c:pt idx="264">
                  <c:v>-0.924606012408031</c:v>
                </c:pt>
                <c:pt idx="265">
                  <c:v>-0.922689838671044</c:v>
                </c:pt>
                <c:pt idx="266">
                  <c:v>-0.920750597736147</c:v>
                </c:pt>
                <c:pt idx="267">
                  <c:v>-0.918788338084262</c:v>
                </c:pt>
                <c:pt idx="268">
                  <c:v>-0.916803108771778</c:v>
                </c:pt>
                <c:pt idx="269">
                  <c:v>-0.914794959429326</c:v>
                </c:pt>
                <c:pt idx="270">
                  <c:v>-0.912763940260533</c:v>
                </c:pt>
                <c:pt idx="271">
                  <c:v>-0.910710102040773</c:v>
                </c:pt>
                <c:pt idx="272">
                  <c:v>-0.908633496115895</c:v>
                </c:pt>
                <c:pt idx="273">
                  <c:v>-0.906534174400939</c:v>
                </c:pt>
                <c:pt idx="274">
                  <c:v>-0.904412189378838</c:v>
                </c:pt>
                <c:pt idx="275">
                  <c:v>-0.902267594099108</c:v>
                </c:pt>
                <c:pt idx="276">
                  <c:v>-0.900100442176518</c:v>
                </c:pt>
                <c:pt idx="277">
                  <c:v>-0.897910787789754</c:v>
                </c:pt>
                <c:pt idx="278">
                  <c:v>-0.895698685680061</c:v>
                </c:pt>
                <c:pt idx="279">
                  <c:v>-0.893464191149877</c:v>
                </c:pt>
                <c:pt idx="280">
                  <c:v>-0.891207360061449</c:v>
                </c:pt>
                <c:pt idx="281">
                  <c:v>-0.888928248835436</c:v>
                </c:pt>
                <c:pt idx="282">
                  <c:v>-0.886626914449501</c:v>
                </c:pt>
                <c:pt idx="283">
                  <c:v>-0.884303414436883</c:v>
                </c:pt>
                <c:pt idx="284">
                  <c:v>-0.881957806884962</c:v>
                </c:pt>
                <c:pt idx="285">
                  <c:v>-0.879590150433803</c:v>
                </c:pt>
                <c:pt idx="286">
                  <c:v>-0.877200504274696</c:v>
                </c:pt>
                <c:pt idx="287">
                  <c:v>-0.87478892814867</c:v>
                </c:pt>
                <c:pt idx="288">
                  <c:v>-0.872355482345001</c:v>
                </c:pt>
                <c:pt idx="289">
                  <c:v>-0.869900227699709</c:v>
                </c:pt>
                <c:pt idx="290">
                  <c:v>-0.867423225594032</c:v>
                </c:pt>
                <c:pt idx="291">
                  <c:v>-0.864924537952894</c:v>
                </c:pt>
                <c:pt idx="292">
                  <c:v>-0.862404227243354</c:v>
                </c:pt>
                <c:pt idx="293">
                  <c:v>-0.85986235647305</c:v>
                </c:pt>
                <c:pt idx="294">
                  <c:v>-0.857298989188619</c:v>
                </c:pt>
                <c:pt idx="295">
                  <c:v>-0.85471418947411</c:v>
                </c:pt>
                <c:pt idx="296">
                  <c:v>-0.852108021949379</c:v>
                </c:pt>
                <c:pt idx="297">
                  <c:v>-0.849480551768481</c:v>
                </c:pt>
                <c:pt idx="298">
                  <c:v>-0.846831844618032</c:v>
                </c:pt>
                <c:pt idx="299">
                  <c:v>-0.844161966715573</c:v>
                </c:pt>
                <c:pt idx="300">
                  <c:v>-0.841470984807914</c:v>
                </c:pt>
                <c:pt idx="301">
                  <c:v>-0.83875896616946</c:v>
                </c:pt>
                <c:pt idx="302">
                  <c:v>-0.836025978600538</c:v>
                </c:pt>
                <c:pt idx="303">
                  <c:v>-0.833272090425694</c:v>
                </c:pt>
                <c:pt idx="304">
                  <c:v>-0.830497370491988</c:v>
                </c:pt>
                <c:pt idx="305">
                  <c:v>-0.827701888167275</c:v>
                </c:pt>
                <c:pt idx="306">
                  <c:v>-0.824885713338468</c:v>
                </c:pt>
                <c:pt idx="307">
                  <c:v>-0.82204891640979</c:v>
                </c:pt>
                <c:pt idx="308">
                  <c:v>-0.819191568301017</c:v>
                </c:pt>
                <c:pt idx="309">
                  <c:v>-0.816313740445702</c:v>
                </c:pt>
                <c:pt idx="310">
                  <c:v>-0.813415504789392</c:v>
                </c:pt>
                <c:pt idx="311">
                  <c:v>-0.810496933787828</c:v>
                </c:pt>
                <c:pt idx="312">
                  <c:v>-0.807558100405133</c:v>
                </c:pt>
                <c:pt idx="313">
                  <c:v>-0.804599078111988</c:v>
                </c:pt>
                <c:pt idx="314">
                  <c:v>-0.801619940883796</c:v>
                </c:pt>
                <c:pt idx="315">
                  <c:v>-0.798620763198833</c:v>
                </c:pt>
                <c:pt idx="316">
                  <c:v>-0.795601620036385</c:v>
                </c:pt>
                <c:pt idx="317">
                  <c:v>-0.792562586874874</c:v>
                </c:pt>
                <c:pt idx="318">
                  <c:v>-0.78950373968997</c:v>
                </c:pt>
                <c:pt idx="319">
                  <c:v>-0.786425154952694</c:v>
                </c:pt>
                <c:pt idx="320">
                  <c:v>-0.783326909627503</c:v>
                </c:pt>
                <c:pt idx="321">
                  <c:v>-0.78020908117037</c:v>
                </c:pt>
                <c:pt idx="322">
                  <c:v>-0.777071747526844</c:v>
                </c:pt>
                <c:pt idx="323">
                  <c:v>-0.773914987130102</c:v>
                </c:pt>
                <c:pt idx="324">
                  <c:v>-0.77073887889899</c:v>
                </c:pt>
                <c:pt idx="325">
                  <c:v>-0.767543502236047</c:v>
                </c:pt>
                <c:pt idx="326">
                  <c:v>-0.764328937025526</c:v>
                </c:pt>
                <c:pt idx="327">
                  <c:v>-0.761095263631387</c:v>
                </c:pt>
                <c:pt idx="328">
                  <c:v>-0.757842562895298</c:v>
                </c:pt>
                <c:pt idx="329">
                  <c:v>-0.754570916134607</c:v>
                </c:pt>
                <c:pt idx="330">
                  <c:v>-0.751280405140314</c:v>
                </c:pt>
                <c:pt idx="331">
                  <c:v>-0.747971112175021</c:v>
                </c:pt>
                <c:pt idx="332">
                  <c:v>-0.744643119970881</c:v>
                </c:pt>
                <c:pt idx="333">
                  <c:v>-0.741296511727524</c:v>
                </c:pt>
                <c:pt idx="334">
                  <c:v>-0.737931371109984</c:v>
                </c:pt>
                <c:pt idx="335">
                  <c:v>-0.7345477822466</c:v>
                </c:pt>
                <c:pt idx="336">
                  <c:v>-0.731145829726917</c:v>
                </c:pt>
                <c:pt idx="337">
                  <c:v>-0.727725598599572</c:v>
                </c:pt>
                <c:pt idx="338">
                  <c:v>-0.724287174370164</c:v>
                </c:pt>
                <c:pt idx="339">
                  <c:v>-0.720830642999121</c:v>
                </c:pt>
                <c:pt idx="340">
                  <c:v>-0.717356090899545</c:v>
                </c:pt>
                <c:pt idx="341">
                  <c:v>-0.713863604935059</c:v>
                </c:pt>
                <c:pt idx="342">
                  <c:v>-0.71035327241763</c:v>
                </c:pt>
                <c:pt idx="343">
                  <c:v>-0.706825181105388</c:v>
                </c:pt>
                <c:pt idx="344">
                  <c:v>-0.703279419200433</c:v>
                </c:pt>
                <c:pt idx="345">
                  <c:v>-0.699716075346626</c:v>
                </c:pt>
                <c:pt idx="346">
                  <c:v>-0.696135238627379</c:v>
                </c:pt>
                <c:pt idx="347">
                  <c:v>-0.692536998563424</c:v>
                </c:pt>
                <c:pt idx="348">
                  <c:v>-0.688921445110574</c:v>
                </c:pt>
                <c:pt idx="349">
                  <c:v>-0.685288668657478</c:v>
                </c:pt>
                <c:pt idx="350">
                  <c:v>-0.681638760023357</c:v>
                </c:pt>
                <c:pt idx="351">
                  <c:v>-0.677971810455738</c:v>
                </c:pt>
                <c:pt idx="352">
                  <c:v>-0.674287911628168</c:v>
                </c:pt>
                <c:pt idx="353">
                  <c:v>-0.670587155637927</c:v>
                </c:pt>
                <c:pt idx="354">
                  <c:v>-0.666869635003721</c:v>
                </c:pt>
                <c:pt idx="355">
                  <c:v>-0.663135442663373</c:v>
                </c:pt>
                <c:pt idx="356">
                  <c:v>-0.659384671971497</c:v>
                </c:pt>
                <c:pt idx="357">
                  <c:v>-0.655617416697164</c:v>
                </c:pt>
                <c:pt idx="358">
                  <c:v>-0.651833771021561</c:v>
                </c:pt>
                <c:pt idx="359">
                  <c:v>-0.648033829535631</c:v>
                </c:pt>
                <c:pt idx="360">
                  <c:v>-0.644217687237715</c:v>
                </c:pt>
                <c:pt idx="361">
                  <c:v>-0.640385439531171</c:v>
                </c:pt>
                <c:pt idx="362">
                  <c:v>-0.636537182221992</c:v>
                </c:pt>
                <c:pt idx="363">
                  <c:v>-0.632673011516411</c:v>
                </c:pt>
                <c:pt idx="364">
                  <c:v>-0.628793024018493</c:v>
                </c:pt>
                <c:pt idx="365">
                  <c:v>-0.624897316727724</c:v>
                </c:pt>
                <c:pt idx="366">
                  <c:v>-0.620985987036584</c:v>
                </c:pt>
                <c:pt idx="367">
                  <c:v>-0.617059132728111</c:v>
                </c:pt>
                <c:pt idx="368">
                  <c:v>-0.613116851973459</c:v>
                </c:pt>
                <c:pt idx="369">
                  <c:v>-0.60915924332944</c:v>
                </c:pt>
                <c:pt idx="370">
                  <c:v>-0.605186405736065</c:v>
                </c:pt>
                <c:pt idx="371">
                  <c:v>-0.601198438514066</c:v>
                </c:pt>
                <c:pt idx="372">
                  <c:v>-0.597195441362417</c:v>
                </c:pt>
                <c:pt idx="373">
                  <c:v>-0.593177514355838</c:v>
                </c:pt>
                <c:pt idx="374">
                  <c:v>-0.589144757942295</c:v>
                </c:pt>
                <c:pt idx="375">
                  <c:v>-0.585097272940488</c:v>
                </c:pt>
                <c:pt idx="376">
                  <c:v>-0.581035160537331</c:v>
                </c:pt>
                <c:pt idx="377">
                  <c:v>-0.576958522285423</c:v>
                </c:pt>
                <c:pt idx="378">
                  <c:v>-0.572867460100507</c:v>
                </c:pt>
                <c:pt idx="379">
                  <c:v>-0.568762076258926</c:v>
                </c:pt>
                <c:pt idx="380">
                  <c:v>-0.564642473395061</c:v>
                </c:pt>
                <c:pt idx="381">
                  <c:v>-0.56050875449877</c:v>
                </c:pt>
                <c:pt idx="382">
                  <c:v>-0.55636102291281</c:v>
                </c:pt>
                <c:pt idx="383">
                  <c:v>-0.552199382330254</c:v>
                </c:pt>
                <c:pt idx="384">
                  <c:v>-0.5480239367919</c:v>
                </c:pt>
                <c:pt idx="385">
                  <c:v>-0.543834790683669</c:v>
                </c:pt>
                <c:pt idx="386">
                  <c:v>-0.539632048733996</c:v>
                </c:pt>
                <c:pt idx="387">
                  <c:v>-0.53541581601121</c:v>
                </c:pt>
                <c:pt idx="388">
                  <c:v>-0.53118619792091</c:v>
                </c:pt>
                <c:pt idx="389">
                  <c:v>-0.526943300203328</c:v>
                </c:pt>
                <c:pt idx="390">
                  <c:v>-0.522687228930686</c:v>
                </c:pt>
                <c:pt idx="391">
                  <c:v>-0.518418090504544</c:v>
                </c:pt>
                <c:pt idx="392">
                  <c:v>-0.51413599165314</c:v>
                </c:pt>
                <c:pt idx="393">
                  <c:v>-0.509841039428723</c:v>
                </c:pt>
                <c:pt idx="394">
                  <c:v>-0.505533341204874</c:v>
                </c:pt>
                <c:pt idx="395">
                  <c:v>-0.501213004673825</c:v>
                </c:pt>
                <c:pt idx="396">
                  <c:v>-0.496880137843764</c:v>
                </c:pt>
                <c:pt idx="397">
                  <c:v>-0.492534849036136</c:v>
                </c:pt>
                <c:pt idx="398">
                  <c:v>-0.488177246882935</c:v>
                </c:pt>
                <c:pt idx="399">
                  <c:v>-0.483807440323988</c:v>
                </c:pt>
                <c:pt idx="400">
                  <c:v>-0.479425538604231</c:v>
                </c:pt>
                <c:pt idx="401">
                  <c:v>-0.475031651270978</c:v>
                </c:pt>
                <c:pt idx="402">
                  <c:v>-0.470625888171186</c:v>
                </c:pt>
                <c:pt idx="403">
                  <c:v>-0.466208359448701</c:v>
                </c:pt>
                <c:pt idx="404">
                  <c:v>-0.461779175541511</c:v>
                </c:pt>
                <c:pt idx="405">
                  <c:v>-0.457338447178983</c:v>
                </c:pt>
                <c:pt idx="406">
                  <c:v>-0.452886285379096</c:v>
                </c:pt>
                <c:pt idx="407">
                  <c:v>-0.448422801445663</c:v>
                </c:pt>
                <c:pt idx="408">
                  <c:v>-0.443948106965548</c:v>
                </c:pt>
                <c:pt idx="409">
                  <c:v>-0.439462313805881</c:v>
                </c:pt>
                <c:pt idx="410">
                  <c:v>-0.434965534111259</c:v>
                </c:pt>
                <c:pt idx="411">
                  <c:v>-0.430457880300937</c:v>
                </c:pt>
                <c:pt idx="412">
                  <c:v>-0.425939465066028</c:v>
                </c:pt>
                <c:pt idx="413">
                  <c:v>-0.421410401366677</c:v>
                </c:pt>
                <c:pt idx="414">
                  <c:v>-0.416870802429239</c:v>
                </c:pt>
                <c:pt idx="415">
                  <c:v>-0.412320781743453</c:v>
                </c:pt>
                <c:pt idx="416">
                  <c:v>-0.407760453059599</c:v>
                </c:pt>
                <c:pt idx="417">
                  <c:v>-0.403189930385655</c:v>
                </c:pt>
                <c:pt idx="418">
                  <c:v>-0.398609327984452</c:v>
                </c:pt>
                <c:pt idx="419">
                  <c:v>-0.394018760370809</c:v>
                </c:pt>
                <c:pt idx="420">
                  <c:v>-0.389418342308679</c:v>
                </c:pt>
                <c:pt idx="421">
                  <c:v>-0.384808188808274</c:v>
                </c:pt>
                <c:pt idx="422">
                  <c:v>-0.38018841512319</c:v>
                </c:pt>
                <c:pt idx="423">
                  <c:v>-0.37555913674753</c:v>
                </c:pt>
                <c:pt idx="424">
                  <c:v>-0.370920469413012</c:v>
                </c:pt>
                <c:pt idx="425">
                  <c:v>-0.366272529086077</c:v>
                </c:pt>
                <c:pt idx="426">
                  <c:v>-0.361615431964991</c:v>
                </c:pt>
                <c:pt idx="427">
                  <c:v>-0.356949294476941</c:v>
                </c:pt>
                <c:pt idx="428">
                  <c:v>-0.352274233275119</c:v>
                </c:pt>
                <c:pt idx="429">
                  <c:v>-0.347590365235814</c:v>
                </c:pt>
                <c:pt idx="430">
                  <c:v>-0.342897807455481</c:v>
                </c:pt>
                <c:pt idx="431">
                  <c:v>-0.338196677247821</c:v>
                </c:pt>
                <c:pt idx="432">
                  <c:v>-0.333487092140844</c:v>
                </c:pt>
                <c:pt idx="433">
                  <c:v>-0.328769169873933</c:v>
                </c:pt>
                <c:pt idx="434">
                  <c:v>-0.324043028394898</c:v>
                </c:pt>
                <c:pt idx="435">
                  <c:v>-0.319308785857031</c:v>
                </c:pt>
                <c:pt idx="436">
                  <c:v>-0.314566560616147</c:v>
                </c:pt>
                <c:pt idx="437">
                  <c:v>-0.309816471227633</c:v>
                </c:pt>
                <c:pt idx="438">
                  <c:v>-0.305058636443473</c:v>
                </c:pt>
                <c:pt idx="439">
                  <c:v>-0.300293175209291</c:v>
                </c:pt>
                <c:pt idx="440">
                  <c:v>-0.295520206661369</c:v>
                </c:pt>
                <c:pt idx="441">
                  <c:v>-0.290739850123673</c:v>
                </c:pt>
                <c:pt idx="442">
                  <c:v>-0.285952225104866</c:v>
                </c:pt>
                <c:pt idx="443">
                  <c:v>-0.281157451295324</c:v>
                </c:pt>
                <c:pt idx="444">
                  <c:v>-0.276355648564144</c:v>
                </c:pt>
                <c:pt idx="445">
                  <c:v>-0.271546936956143</c:v>
                </c:pt>
                <c:pt idx="446">
                  <c:v>-0.266731436688861</c:v>
                </c:pt>
                <c:pt idx="447">
                  <c:v>-0.261909268149555</c:v>
                </c:pt>
                <c:pt idx="448">
                  <c:v>-0.257080551892185</c:v>
                </c:pt>
                <c:pt idx="449">
                  <c:v>-0.252245408634408</c:v>
                </c:pt>
                <c:pt idx="450">
                  <c:v>-0.247403959254553</c:v>
                </c:pt>
                <c:pt idx="451">
                  <c:v>-0.242556324788602</c:v>
                </c:pt>
                <c:pt idx="452">
                  <c:v>-0.237702626427165</c:v>
                </c:pt>
                <c:pt idx="453">
                  <c:v>-0.232842985512447</c:v>
                </c:pt>
                <c:pt idx="454">
                  <c:v>-0.227977523535219</c:v>
                </c:pt>
                <c:pt idx="455">
                  <c:v>-0.223106362131776</c:v>
                </c:pt>
                <c:pt idx="456">
                  <c:v>-0.2182296230809</c:v>
                </c:pt>
                <c:pt idx="457">
                  <c:v>-0.213347428300813</c:v>
                </c:pt>
                <c:pt idx="458">
                  <c:v>-0.20845989984613</c:v>
                </c:pt>
                <c:pt idx="459">
                  <c:v>-0.203567159904809</c:v>
                </c:pt>
                <c:pt idx="460">
                  <c:v>-0.198669330795092</c:v>
                </c:pt>
                <c:pt idx="461">
                  <c:v>-0.193766534962453</c:v>
                </c:pt>
                <c:pt idx="462">
                  <c:v>-0.188858894976531</c:v>
                </c:pt>
                <c:pt idx="463">
                  <c:v>-0.183946533528072</c:v>
                </c:pt>
                <c:pt idx="464">
                  <c:v>-0.179029573425855</c:v>
                </c:pt>
                <c:pt idx="465">
                  <c:v>-0.174108137593627</c:v>
                </c:pt>
                <c:pt idx="466">
                  <c:v>-0.169182349067027</c:v>
                </c:pt>
                <c:pt idx="467">
                  <c:v>-0.164252330990512</c:v>
                </c:pt>
                <c:pt idx="468">
                  <c:v>-0.159318206614277</c:v>
                </c:pt>
                <c:pt idx="469">
                  <c:v>-0.154380099291174</c:v>
                </c:pt>
                <c:pt idx="470">
                  <c:v>-0.14943813247363</c:v>
                </c:pt>
                <c:pt idx="471">
                  <c:v>-0.144492429710557</c:v>
                </c:pt>
                <c:pt idx="472">
                  <c:v>-0.139543114644267</c:v>
                </c:pt>
                <c:pt idx="473">
                  <c:v>-0.134590311007379</c:v>
                </c:pt>
                <c:pt idx="474">
                  <c:v>-0.129634142619726</c:v>
                </c:pt>
                <c:pt idx="475">
                  <c:v>-0.124674733385259</c:v>
                </c:pt>
                <c:pt idx="476">
                  <c:v>-0.11971220728895</c:v>
                </c:pt>
                <c:pt idx="477">
                  <c:v>-0.114746688393695</c:v>
                </c:pt>
                <c:pt idx="478">
                  <c:v>-0.109778300837206</c:v>
                </c:pt>
                <c:pt idx="479">
                  <c:v>-0.104807168828913</c:v>
                </c:pt>
                <c:pt idx="480">
                  <c:v>-0.0998334166468591</c:v>
                </c:pt>
                <c:pt idx="481">
                  <c:v>-0.0948571686345883</c:v>
                </c:pt>
                <c:pt idx="482">
                  <c:v>-0.0898785491980421</c:v>
                </c:pt>
                <c:pt idx="483">
                  <c:v>-0.0848976828024471</c:v>
                </c:pt>
                <c:pt idx="484">
                  <c:v>-0.0799146939692037</c:v>
                </c:pt>
                <c:pt idx="485">
                  <c:v>-0.0749297072727734</c:v>
                </c:pt>
                <c:pt idx="486">
                  <c:v>-0.0699428473375638</c:v>
                </c:pt>
                <c:pt idx="487">
                  <c:v>-0.0649542388348137</c:v>
                </c:pt>
                <c:pt idx="488">
                  <c:v>-0.0599640064794757</c:v>
                </c:pt>
                <c:pt idx="489">
                  <c:v>-0.0549722750270988</c:v>
                </c:pt>
                <c:pt idx="490">
                  <c:v>-0.0499791692707094</c:v>
                </c:pt>
                <c:pt idx="491">
                  <c:v>-0.0449848140376914</c:v>
                </c:pt>
                <c:pt idx="492">
                  <c:v>-0.0399893341866653</c:v>
                </c:pt>
                <c:pt idx="493">
                  <c:v>-0.0349928546043673</c:v>
                </c:pt>
                <c:pt idx="494">
                  <c:v>-0.0299955002025268</c:v>
                </c:pt>
                <c:pt idx="495">
                  <c:v>-0.0249973959147435</c:v>
                </c:pt>
                <c:pt idx="496">
                  <c:v>-0.0199986666933642</c:v>
                </c:pt>
                <c:pt idx="497">
                  <c:v>-0.0149994375063592</c:v>
                </c:pt>
                <c:pt idx="498">
                  <c:v>-0.00999983333419781</c:v>
                </c:pt>
                <c:pt idx="499">
                  <c:v>-0.00499997916672386</c:v>
                </c:pt>
                <c:pt idx="500">
                  <c:v>-3.11538989050675E-14</c:v>
                </c:pt>
                <c:pt idx="501">
                  <c:v>0.00499997916666155</c:v>
                </c:pt>
                <c:pt idx="502">
                  <c:v>0.00999983333413551</c:v>
                </c:pt>
                <c:pt idx="503">
                  <c:v>0.0149994375062969</c:v>
                </c:pt>
                <c:pt idx="504">
                  <c:v>0.0199986666933019</c:v>
                </c:pt>
                <c:pt idx="505">
                  <c:v>0.0249973959146812</c:v>
                </c:pt>
                <c:pt idx="506">
                  <c:v>0.0299955002024645</c:v>
                </c:pt>
                <c:pt idx="507">
                  <c:v>0.0349928546043051</c:v>
                </c:pt>
                <c:pt idx="508">
                  <c:v>0.039989334186603</c:v>
                </c:pt>
                <c:pt idx="509">
                  <c:v>0.0449848140376291</c:v>
                </c:pt>
                <c:pt idx="510">
                  <c:v>0.0499791692706472</c:v>
                </c:pt>
                <c:pt idx="511">
                  <c:v>0.0549722750270366</c:v>
                </c:pt>
                <c:pt idx="512">
                  <c:v>0.0599640064794135</c:v>
                </c:pt>
                <c:pt idx="513">
                  <c:v>0.0649542388347515</c:v>
                </c:pt>
                <c:pt idx="514">
                  <c:v>0.0699428473375017</c:v>
                </c:pt>
                <c:pt idx="515">
                  <c:v>0.0749297072727113</c:v>
                </c:pt>
                <c:pt idx="516">
                  <c:v>0.0799146939691416</c:v>
                </c:pt>
                <c:pt idx="517">
                  <c:v>0.084897682802385</c:v>
                </c:pt>
                <c:pt idx="518">
                  <c:v>0.08987854919798</c:v>
                </c:pt>
                <c:pt idx="519">
                  <c:v>0.0948571686345263</c:v>
                </c:pt>
                <c:pt idx="520">
                  <c:v>0.0998334166467971</c:v>
                </c:pt>
                <c:pt idx="521">
                  <c:v>0.104807168828852</c:v>
                </c:pt>
                <c:pt idx="522">
                  <c:v>0.109778300837144</c:v>
                </c:pt>
                <c:pt idx="523">
                  <c:v>0.114746688393633</c:v>
                </c:pt>
                <c:pt idx="524">
                  <c:v>0.119712207288888</c:v>
                </c:pt>
                <c:pt idx="525">
                  <c:v>0.124674733385197</c:v>
                </c:pt>
                <c:pt idx="526">
                  <c:v>0.129634142619664</c:v>
                </c:pt>
                <c:pt idx="527">
                  <c:v>0.134590311007317</c:v>
                </c:pt>
                <c:pt idx="528">
                  <c:v>0.139543114644206</c:v>
                </c:pt>
                <c:pt idx="529">
                  <c:v>0.144492429710496</c:v>
                </c:pt>
                <c:pt idx="530">
                  <c:v>0.149438132473568</c:v>
                </c:pt>
                <c:pt idx="531">
                  <c:v>0.154380099291113</c:v>
                </c:pt>
                <c:pt idx="532">
                  <c:v>0.159318206614215</c:v>
                </c:pt>
                <c:pt idx="533">
                  <c:v>0.16425233099045</c:v>
                </c:pt>
                <c:pt idx="534">
                  <c:v>0.169182349066965</c:v>
                </c:pt>
                <c:pt idx="535">
                  <c:v>0.174108137593565</c:v>
                </c:pt>
                <c:pt idx="536">
                  <c:v>0.179029573425794</c:v>
                </c:pt>
                <c:pt idx="537">
                  <c:v>0.183946533528011</c:v>
                </c:pt>
                <c:pt idx="538">
                  <c:v>0.18885889497647</c:v>
                </c:pt>
                <c:pt idx="539">
                  <c:v>0.193766534962391</c:v>
                </c:pt>
                <c:pt idx="540">
                  <c:v>0.198669330795031</c:v>
                </c:pt>
                <c:pt idx="541">
                  <c:v>0.203567159904748</c:v>
                </c:pt>
                <c:pt idx="542">
                  <c:v>0.208459899846069</c:v>
                </c:pt>
                <c:pt idx="543">
                  <c:v>0.213347428300752</c:v>
                </c:pt>
                <c:pt idx="544">
                  <c:v>0.218229623080839</c:v>
                </c:pt>
                <c:pt idx="545">
                  <c:v>0.223106362131715</c:v>
                </c:pt>
                <c:pt idx="546">
                  <c:v>0.227977523535158</c:v>
                </c:pt>
                <c:pt idx="547">
                  <c:v>0.232842985512387</c:v>
                </c:pt>
                <c:pt idx="548">
                  <c:v>0.237702626427104</c:v>
                </c:pt>
                <c:pt idx="549">
                  <c:v>0.242556324788542</c:v>
                </c:pt>
                <c:pt idx="550">
                  <c:v>0.247403959254493</c:v>
                </c:pt>
                <c:pt idx="551">
                  <c:v>0.252245408634348</c:v>
                </c:pt>
                <c:pt idx="552">
                  <c:v>0.257080551892125</c:v>
                </c:pt>
                <c:pt idx="553">
                  <c:v>0.261909268149494</c:v>
                </c:pt>
                <c:pt idx="554">
                  <c:v>0.266731436688801</c:v>
                </c:pt>
                <c:pt idx="555">
                  <c:v>0.271546936956083</c:v>
                </c:pt>
                <c:pt idx="556">
                  <c:v>0.276355648564084</c:v>
                </c:pt>
                <c:pt idx="557">
                  <c:v>0.281157451295264</c:v>
                </c:pt>
                <c:pt idx="558">
                  <c:v>0.285952225104806</c:v>
                </c:pt>
                <c:pt idx="559">
                  <c:v>0.290739850123613</c:v>
                </c:pt>
                <c:pt idx="560">
                  <c:v>0.29552020666131</c:v>
                </c:pt>
                <c:pt idx="561">
                  <c:v>0.300293175209232</c:v>
                </c:pt>
                <c:pt idx="562">
                  <c:v>0.305058636443414</c:v>
                </c:pt>
                <c:pt idx="563">
                  <c:v>0.309816471227573</c:v>
                </c:pt>
                <c:pt idx="564">
                  <c:v>0.314566560616088</c:v>
                </c:pt>
                <c:pt idx="565">
                  <c:v>0.319308785856972</c:v>
                </c:pt>
                <c:pt idx="566">
                  <c:v>0.324043028394839</c:v>
                </c:pt>
                <c:pt idx="567">
                  <c:v>0.328769169873874</c:v>
                </c:pt>
                <c:pt idx="568">
                  <c:v>0.333487092140785</c:v>
                </c:pt>
                <c:pt idx="569">
                  <c:v>0.338196677247762</c:v>
                </c:pt>
                <c:pt idx="570">
                  <c:v>0.342897807455422</c:v>
                </c:pt>
                <c:pt idx="571">
                  <c:v>0.347590365235755</c:v>
                </c:pt>
                <c:pt idx="572">
                  <c:v>0.352274233275061</c:v>
                </c:pt>
                <c:pt idx="573">
                  <c:v>0.356949294476882</c:v>
                </c:pt>
                <c:pt idx="574">
                  <c:v>0.361615431964933</c:v>
                </c:pt>
                <c:pt idx="575">
                  <c:v>0.366272529086019</c:v>
                </c:pt>
                <c:pt idx="576">
                  <c:v>0.370920469412954</c:v>
                </c:pt>
                <c:pt idx="577">
                  <c:v>0.375559136747472</c:v>
                </c:pt>
                <c:pt idx="578">
                  <c:v>0.380188415123133</c:v>
                </c:pt>
                <c:pt idx="579">
                  <c:v>0.384808188808216</c:v>
                </c:pt>
                <c:pt idx="580">
                  <c:v>0.389418342308622</c:v>
                </c:pt>
                <c:pt idx="581">
                  <c:v>0.394018760370752</c:v>
                </c:pt>
                <c:pt idx="582">
                  <c:v>0.398609327984395</c:v>
                </c:pt>
                <c:pt idx="583">
                  <c:v>0.403189930385598</c:v>
                </c:pt>
                <c:pt idx="584">
                  <c:v>0.407760453059542</c:v>
                </c:pt>
                <c:pt idx="585">
                  <c:v>0.412320781743397</c:v>
                </c:pt>
                <c:pt idx="586">
                  <c:v>0.416870802429183</c:v>
                </c:pt>
                <c:pt idx="587">
                  <c:v>0.42141040136662</c:v>
                </c:pt>
                <c:pt idx="588">
                  <c:v>0.425939465065972</c:v>
                </c:pt>
                <c:pt idx="589">
                  <c:v>0.430457880300881</c:v>
                </c:pt>
                <c:pt idx="590">
                  <c:v>0.434965534111202</c:v>
                </c:pt>
                <c:pt idx="591">
                  <c:v>0.439462313805825</c:v>
                </c:pt>
                <c:pt idx="592">
                  <c:v>0.443948106965492</c:v>
                </c:pt>
                <c:pt idx="593">
                  <c:v>0.448422801445607</c:v>
                </c:pt>
                <c:pt idx="594">
                  <c:v>0.452886285379041</c:v>
                </c:pt>
                <c:pt idx="595">
                  <c:v>0.457338447178928</c:v>
                </c:pt>
                <c:pt idx="596">
                  <c:v>0.461779175541455</c:v>
                </c:pt>
                <c:pt idx="597">
                  <c:v>0.466208359448645</c:v>
                </c:pt>
                <c:pt idx="598">
                  <c:v>0.470625888171131</c:v>
                </c:pt>
                <c:pt idx="599">
                  <c:v>0.475031651270924</c:v>
                </c:pt>
                <c:pt idx="600">
                  <c:v>0.479425538604176</c:v>
                </c:pt>
                <c:pt idx="601">
                  <c:v>0.483807440323933</c:v>
                </c:pt>
                <c:pt idx="602">
                  <c:v>0.488177246882881</c:v>
                </c:pt>
                <c:pt idx="603">
                  <c:v>0.492534849036082</c:v>
                </c:pt>
                <c:pt idx="604">
                  <c:v>0.49688013784371</c:v>
                </c:pt>
                <c:pt idx="605">
                  <c:v>0.501213004673771</c:v>
                </c:pt>
                <c:pt idx="606">
                  <c:v>0.50553334120482</c:v>
                </c:pt>
                <c:pt idx="607">
                  <c:v>0.509841039428669</c:v>
                </c:pt>
                <c:pt idx="608">
                  <c:v>0.514135991653087</c:v>
                </c:pt>
                <c:pt idx="609">
                  <c:v>0.518418090504491</c:v>
                </c:pt>
                <c:pt idx="610">
                  <c:v>0.522687228930633</c:v>
                </c:pt>
                <c:pt idx="611">
                  <c:v>0.526943300203275</c:v>
                </c:pt>
                <c:pt idx="612">
                  <c:v>0.531186197920857</c:v>
                </c:pt>
                <c:pt idx="613">
                  <c:v>0.535415816011157</c:v>
                </c:pt>
                <c:pt idx="614">
                  <c:v>0.539632048733943</c:v>
                </c:pt>
                <c:pt idx="615">
                  <c:v>0.543834790683617</c:v>
                </c:pt>
                <c:pt idx="616">
                  <c:v>0.548023936791848</c:v>
                </c:pt>
                <c:pt idx="617">
                  <c:v>0.552199382330202</c:v>
                </c:pt>
                <c:pt idx="618">
                  <c:v>0.556361022912758</c:v>
                </c:pt>
                <c:pt idx="619">
                  <c:v>0.560508754498719</c:v>
                </c:pt>
                <c:pt idx="620">
                  <c:v>0.56464247339501</c:v>
                </c:pt>
                <c:pt idx="621">
                  <c:v>0.568762076258875</c:v>
                </c:pt>
                <c:pt idx="622">
                  <c:v>0.572867460100456</c:v>
                </c:pt>
                <c:pt idx="623">
                  <c:v>0.576958522285372</c:v>
                </c:pt>
                <c:pt idx="624">
                  <c:v>0.58103516053728</c:v>
                </c:pt>
                <c:pt idx="625">
                  <c:v>0.585097272940437</c:v>
                </c:pt>
                <c:pt idx="626">
                  <c:v>0.589144757942245</c:v>
                </c:pt>
                <c:pt idx="627">
                  <c:v>0.593177514355788</c:v>
                </c:pt>
                <c:pt idx="628">
                  <c:v>0.597195441362367</c:v>
                </c:pt>
                <c:pt idx="629">
                  <c:v>0.601198438514016</c:v>
                </c:pt>
                <c:pt idx="630">
                  <c:v>0.605186405736015</c:v>
                </c:pt>
                <c:pt idx="631">
                  <c:v>0.60915924332939</c:v>
                </c:pt>
                <c:pt idx="632">
                  <c:v>0.613116851973409</c:v>
                </c:pt>
                <c:pt idx="633">
                  <c:v>0.617059132728062</c:v>
                </c:pt>
                <c:pt idx="634">
                  <c:v>0.620985987036536</c:v>
                </c:pt>
                <c:pt idx="635">
                  <c:v>0.624897316727676</c:v>
                </c:pt>
                <c:pt idx="636">
                  <c:v>0.628793024018445</c:v>
                </c:pt>
                <c:pt idx="637">
                  <c:v>0.632673011516362</c:v>
                </c:pt>
                <c:pt idx="638">
                  <c:v>0.636537182221944</c:v>
                </c:pt>
                <c:pt idx="639">
                  <c:v>0.640385439531123</c:v>
                </c:pt>
                <c:pt idx="640">
                  <c:v>0.644217687237667</c:v>
                </c:pt>
                <c:pt idx="641">
                  <c:v>0.648033829535584</c:v>
                </c:pt>
                <c:pt idx="642">
                  <c:v>0.651833771021513</c:v>
                </c:pt>
                <c:pt idx="643">
                  <c:v>0.655617416697117</c:v>
                </c:pt>
                <c:pt idx="644">
                  <c:v>0.65938467197145</c:v>
                </c:pt>
                <c:pt idx="645">
                  <c:v>0.663135442663327</c:v>
                </c:pt>
                <c:pt idx="646">
                  <c:v>0.666869635003675</c:v>
                </c:pt>
                <c:pt idx="647">
                  <c:v>0.670587155637881</c:v>
                </c:pt>
                <c:pt idx="648">
                  <c:v>0.674287911628122</c:v>
                </c:pt>
                <c:pt idx="649">
                  <c:v>0.677971810455692</c:v>
                </c:pt>
                <c:pt idx="650">
                  <c:v>0.681638760023312</c:v>
                </c:pt>
                <c:pt idx="651">
                  <c:v>0.685288668657433</c:v>
                </c:pt>
                <c:pt idx="652">
                  <c:v>0.688921445110529</c:v>
                </c:pt>
                <c:pt idx="653">
                  <c:v>0.692536998563379</c:v>
                </c:pt>
                <c:pt idx="654">
                  <c:v>0.696135238627335</c:v>
                </c:pt>
                <c:pt idx="655">
                  <c:v>0.699716075346582</c:v>
                </c:pt>
                <c:pt idx="656">
                  <c:v>0.703279419200388</c:v>
                </c:pt>
                <c:pt idx="657">
                  <c:v>0.706825181105344</c:v>
                </c:pt>
                <c:pt idx="658">
                  <c:v>0.710353272417586</c:v>
                </c:pt>
                <c:pt idx="659">
                  <c:v>0.713863604935015</c:v>
                </c:pt>
                <c:pt idx="660">
                  <c:v>0.717356090899501</c:v>
                </c:pt>
                <c:pt idx="661">
                  <c:v>0.720830642999077</c:v>
                </c:pt>
                <c:pt idx="662">
                  <c:v>0.724287174370121</c:v>
                </c:pt>
                <c:pt idx="663">
                  <c:v>0.727725598599529</c:v>
                </c:pt>
                <c:pt idx="664">
                  <c:v>0.731145829726875</c:v>
                </c:pt>
                <c:pt idx="665">
                  <c:v>0.734547782246558</c:v>
                </c:pt>
                <c:pt idx="666">
                  <c:v>0.737931371109942</c:v>
                </c:pt>
                <c:pt idx="667">
                  <c:v>0.741296511727482</c:v>
                </c:pt>
                <c:pt idx="668">
                  <c:v>0.744643119970839</c:v>
                </c:pt>
                <c:pt idx="669">
                  <c:v>0.747971112174979</c:v>
                </c:pt>
                <c:pt idx="670">
                  <c:v>0.751280405140272</c:v>
                </c:pt>
                <c:pt idx="671">
                  <c:v>0.754570916134566</c:v>
                </c:pt>
                <c:pt idx="672">
                  <c:v>0.757842562895257</c:v>
                </c:pt>
                <c:pt idx="673">
                  <c:v>0.761095263631346</c:v>
                </c:pt>
                <c:pt idx="674">
                  <c:v>0.764328937025485</c:v>
                </c:pt>
                <c:pt idx="675">
                  <c:v>0.767543502236007</c:v>
                </c:pt>
                <c:pt idx="676">
                  <c:v>0.77073887889895</c:v>
                </c:pt>
                <c:pt idx="677">
                  <c:v>0.773914987130062</c:v>
                </c:pt>
                <c:pt idx="678">
                  <c:v>0.777071747526805</c:v>
                </c:pt>
                <c:pt idx="679">
                  <c:v>0.780209081170331</c:v>
                </c:pt>
                <c:pt idx="680">
                  <c:v>0.783326909627464</c:v>
                </c:pt>
                <c:pt idx="681">
                  <c:v>0.786425154952655</c:v>
                </c:pt>
                <c:pt idx="682">
                  <c:v>0.789503739689932</c:v>
                </c:pt>
                <c:pt idx="683">
                  <c:v>0.792562586874836</c:v>
                </c:pt>
                <c:pt idx="684">
                  <c:v>0.795601620036348</c:v>
                </c:pt>
                <c:pt idx="685">
                  <c:v>0.798620763198796</c:v>
                </c:pt>
                <c:pt idx="686">
                  <c:v>0.801619940883759</c:v>
                </c:pt>
                <c:pt idx="687">
                  <c:v>0.804599078111951</c:v>
                </c:pt>
                <c:pt idx="688">
                  <c:v>0.807558100405096</c:v>
                </c:pt>
                <c:pt idx="689">
                  <c:v>0.810496933787792</c:v>
                </c:pt>
                <c:pt idx="690">
                  <c:v>0.813415504789356</c:v>
                </c:pt>
                <c:pt idx="691">
                  <c:v>0.816313740445666</c:v>
                </c:pt>
                <c:pt idx="692">
                  <c:v>0.819191568300981</c:v>
                </c:pt>
                <c:pt idx="693">
                  <c:v>0.822048916409754</c:v>
                </c:pt>
                <c:pt idx="694">
                  <c:v>0.824885713338433</c:v>
                </c:pt>
                <c:pt idx="695">
                  <c:v>0.827701888167241</c:v>
                </c:pt>
                <c:pt idx="696">
                  <c:v>0.830497370491953</c:v>
                </c:pt>
                <c:pt idx="697">
                  <c:v>0.833272090425659</c:v>
                </c:pt>
                <c:pt idx="698">
                  <c:v>0.836025978600504</c:v>
                </c:pt>
                <c:pt idx="699">
                  <c:v>0.838758966169426</c:v>
                </c:pt>
                <c:pt idx="700">
                  <c:v>0.84147098480788</c:v>
                </c:pt>
                <c:pt idx="701">
                  <c:v>0.84416196671554</c:v>
                </c:pt>
                <c:pt idx="702">
                  <c:v>0.846831844617999</c:v>
                </c:pt>
                <c:pt idx="703">
                  <c:v>0.849480551768448</c:v>
                </c:pt>
                <c:pt idx="704">
                  <c:v>0.852108021949347</c:v>
                </c:pt>
                <c:pt idx="705">
                  <c:v>0.854714189474077</c:v>
                </c:pt>
                <c:pt idx="706">
                  <c:v>0.857298989188587</c:v>
                </c:pt>
                <c:pt idx="707">
                  <c:v>0.859862356473019</c:v>
                </c:pt>
                <c:pt idx="708">
                  <c:v>0.862404227243322</c:v>
                </c:pt>
                <c:pt idx="709">
                  <c:v>0.864924537952862</c:v>
                </c:pt>
                <c:pt idx="710">
                  <c:v>0.867423225594001</c:v>
                </c:pt>
                <c:pt idx="711">
                  <c:v>0.869900227699679</c:v>
                </c:pt>
                <c:pt idx="712">
                  <c:v>0.872355482344971</c:v>
                </c:pt>
                <c:pt idx="713">
                  <c:v>0.874788928148639</c:v>
                </c:pt>
                <c:pt idx="714">
                  <c:v>0.877200504274666</c:v>
                </c:pt>
                <c:pt idx="715">
                  <c:v>0.879590150433774</c:v>
                </c:pt>
                <c:pt idx="716">
                  <c:v>0.881957806884932</c:v>
                </c:pt>
                <c:pt idx="717">
                  <c:v>0.884303414436854</c:v>
                </c:pt>
                <c:pt idx="718">
                  <c:v>0.886626914449472</c:v>
                </c:pt>
                <c:pt idx="719">
                  <c:v>0.888928248835408</c:v>
                </c:pt>
                <c:pt idx="720">
                  <c:v>0.89120736006142</c:v>
                </c:pt>
                <c:pt idx="721">
                  <c:v>0.893464191149849</c:v>
                </c:pt>
                <c:pt idx="722">
                  <c:v>0.895698685680033</c:v>
                </c:pt>
                <c:pt idx="723">
                  <c:v>0.897910787789726</c:v>
                </c:pt>
                <c:pt idx="724">
                  <c:v>0.900100442176491</c:v>
                </c:pt>
                <c:pt idx="725">
                  <c:v>0.902267594099081</c:v>
                </c:pt>
                <c:pt idx="726">
                  <c:v>0.904412189378812</c:v>
                </c:pt>
                <c:pt idx="727">
                  <c:v>0.906534174400913</c:v>
                </c:pt>
                <c:pt idx="728">
                  <c:v>0.908633496115869</c:v>
                </c:pt>
                <c:pt idx="729">
                  <c:v>0.910710102040747</c:v>
                </c:pt>
                <c:pt idx="730">
                  <c:v>0.912763940260507</c:v>
                </c:pt>
                <c:pt idx="731">
                  <c:v>0.9147949594293</c:v>
                </c:pt>
                <c:pt idx="732">
                  <c:v>0.916803108771753</c:v>
                </c:pt>
                <c:pt idx="733">
                  <c:v>0.918788338084237</c:v>
                </c:pt>
                <c:pt idx="734">
                  <c:v>0.920750597736122</c:v>
                </c:pt>
                <c:pt idx="735">
                  <c:v>0.92268983867102</c:v>
                </c:pt>
                <c:pt idx="736">
                  <c:v>0.924606012408007</c:v>
                </c:pt>
                <c:pt idx="737">
                  <c:v>0.926499071042841</c:v>
                </c:pt>
                <c:pt idx="738">
                  <c:v>0.928368967249154</c:v>
                </c:pt>
                <c:pt idx="739">
                  <c:v>0.930215654279638</c:v>
                </c:pt>
                <c:pt idx="740">
                  <c:v>0.932039085967214</c:v>
                </c:pt>
                <c:pt idx="741">
                  <c:v>0.933839216726184</c:v>
                </c:pt>
                <c:pt idx="742">
                  <c:v>0.935616001553374</c:v>
                </c:pt>
                <c:pt idx="743">
                  <c:v>0.937369396029254</c:v>
                </c:pt>
                <c:pt idx="744">
                  <c:v>0.939099356319055</c:v>
                </c:pt>
                <c:pt idx="745">
                  <c:v>0.94080583917386</c:v>
                </c:pt>
                <c:pt idx="746">
                  <c:v>0.942488801931686</c:v>
                </c:pt>
                <c:pt idx="747">
                  <c:v>0.944148202518551</c:v>
                </c:pt>
                <c:pt idx="748">
                  <c:v>0.945783999449527</c:v>
                </c:pt>
                <c:pt idx="749">
                  <c:v>0.947396151829777</c:v>
                </c:pt>
                <c:pt idx="750">
                  <c:v>0.948984619355575</c:v>
                </c:pt>
                <c:pt idx="751">
                  <c:v>0.950549362315315</c:v>
                </c:pt>
                <c:pt idx="752">
                  <c:v>0.952090341590505</c:v>
                </c:pt>
                <c:pt idx="753">
                  <c:v>0.953607518656743</c:v>
                </c:pt>
                <c:pt idx="754">
                  <c:v>0.955100855584681</c:v>
                </c:pt>
                <c:pt idx="755">
                  <c:v>0.956570315040975</c:v>
                </c:pt>
                <c:pt idx="756">
                  <c:v>0.958015860289214</c:v>
                </c:pt>
                <c:pt idx="757">
                  <c:v>0.959437455190843</c:v>
                </c:pt>
                <c:pt idx="758">
                  <c:v>0.960835064206062</c:v>
                </c:pt>
                <c:pt idx="759">
                  <c:v>0.96220865239472</c:v>
                </c:pt>
                <c:pt idx="760">
                  <c:v>0.963558185417183</c:v>
                </c:pt>
                <c:pt idx="761">
                  <c:v>0.964883629535196</c:v>
                </c:pt>
                <c:pt idx="762">
                  <c:v>0.966184951612724</c:v>
                </c:pt>
                <c:pt idx="763">
                  <c:v>0.967462119116785</c:v>
                </c:pt>
                <c:pt idx="764">
                  <c:v>0.968715100118256</c:v>
                </c:pt>
                <c:pt idx="765">
                  <c:v>0.969943863292678</c:v>
                </c:pt>
                <c:pt idx="766">
                  <c:v>0.971148377921036</c:v>
                </c:pt>
                <c:pt idx="767">
                  <c:v>0.972328613890526</c:v>
                </c:pt>
                <c:pt idx="768">
                  <c:v>0.973484541695311</c:v>
                </c:pt>
                <c:pt idx="769">
                  <c:v>0.974616132437256</c:v>
                </c:pt>
                <c:pt idx="770">
                  <c:v>0.975723357826651</c:v>
                </c:pt>
                <c:pt idx="771">
                  <c:v>0.976806190182919</c:v>
                </c:pt>
                <c:pt idx="772">
                  <c:v>0.977864602435308</c:v>
                </c:pt>
                <c:pt idx="773">
                  <c:v>0.978898568123567</c:v>
                </c:pt>
                <c:pt idx="774">
                  <c:v>0.979908061398607</c:v>
                </c:pt>
                <c:pt idx="775">
                  <c:v>0.980893057023148</c:v>
                </c:pt>
                <c:pt idx="776">
                  <c:v>0.981853530372352</c:v>
                </c:pt>
                <c:pt idx="777">
                  <c:v>0.982789457434435</c:v>
                </c:pt>
                <c:pt idx="778">
                  <c:v>0.98370081481127</c:v>
                </c:pt>
                <c:pt idx="779">
                  <c:v>0.984587579718968</c:v>
                </c:pt>
                <c:pt idx="780">
                  <c:v>0.985449729988454</c:v>
                </c:pt>
                <c:pt idx="781">
                  <c:v>0.986287244066015</c:v>
                </c:pt>
                <c:pt idx="782">
                  <c:v>0.987100101013844</c:v>
                </c:pt>
                <c:pt idx="783">
                  <c:v>0.987888280510559</c:v>
                </c:pt>
                <c:pt idx="784">
                  <c:v>0.988651762851714</c:v>
                </c:pt>
                <c:pt idx="785">
                  <c:v>0.98939052895029</c:v>
                </c:pt>
                <c:pt idx="786">
                  <c:v>0.990104560337172</c:v>
                </c:pt>
                <c:pt idx="787">
                  <c:v>0.990793839161614</c:v>
                </c:pt>
                <c:pt idx="788">
                  <c:v>0.991458348191681</c:v>
                </c:pt>
                <c:pt idx="789">
                  <c:v>0.992098070814682</c:v>
                </c:pt>
                <c:pt idx="790">
                  <c:v>0.992712991037584</c:v>
                </c:pt>
                <c:pt idx="791">
                  <c:v>0.993303093487413</c:v>
                </c:pt>
                <c:pt idx="792">
                  <c:v>0.99386836341164</c:v>
                </c:pt>
                <c:pt idx="793">
                  <c:v>0.994408786678546</c:v>
                </c:pt>
                <c:pt idx="794">
                  <c:v>0.994924349777577</c:v>
                </c:pt>
                <c:pt idx="795">
                  <c:v>0.995415039819682</c:v>
                </c:pt>
                <c:pt idx="796">
                  <c:v>0.995880844537636</c:v>
                </c:pt>
                <c:pt idx="797">
                  <c:v>0.996321752286346</c:v>
                </c:pt>
                <c:pt idx="798">
                  <c:v>0.99673775204314</c:v>
                </c:pt>
                <c:pt idx="799">
                  <c:v>0.997128833408046</c:v>
                </c:pt>
                <c:pt idx="800">
                  <c:v>0.997494986604052</c:v>
                </c:pt>
                <c:pt idx="801">
                  <c:v>0.997836202477344</c:v>
                </c:pt>
                <c:pt idx="802">
                  <c:v>0.998152472497546</c:v>
                </c:pt>
                <c:pt idx="803">
                  <c:v>0.998443788757922</c:v>
                </c:pt>
                <c:pt idx="804">
                  <c:v>0.998710143975581</c:v>
                </c:pt>
                <c:pt idx="805">
                  <c:v>0.998951531491657</c:v>
                </c:pt>
                <c:pt idx="806">
                  <c:v>0.999167945271474</c:v>
                </c:pt>
                <c:pt idx="807">
                  <c:v>0.9993593799047</c:v>
                </c:pt>
                <c:pt idx="808">
                  <c:v>0.999525830605478</c:v>
                </c:pt>
                <c:pt idx="809">
                  <c:v>0.999667293212549</c:v>
                </c:pt>
                <c:pt idx="810">
                  <c:v>0.999783764189356</c:v>
                </c:pt>
                <c:pt idx="811">
                  <c:v>0.99987524062413</c:v>
                </c:pt>
                <c:pt idx="812">
                  <c:v>0.999941720229966</c:v>
                </c:pt>
                <c:pt idx="813">
                  <c:v>0.999983201344876</c:v>
                </c:pt>
                <c:pt idx="814">
                  <c:v>0.999999682931835</c:v>
                </c:pt>
                <c:pt idx="815">
                  <c:v>0.999991164578803</c:v>
                </c:pt>
                <c:pt idx="816">
                  <c:v>0.99995764649874</c:v>
                </c:pt>
                <c:pt idx="817">
                  <c:v>0.999899129529596</c:v>
                </c:pt>
                <c:pt idx="818">
                  <c:v>0.999815615134292</c:v>
                </c:pt>
                <c:pt idx="819">
                  <c:v>0.999707105400682</c:v>
                </c:pt>
                <c:pt idx="820">
                  <c:v>0.999573603041506</c:v>
                </c:pt>
                <c:pt idx="821">
                  <c:v>0.999415111394315</c:v>
                </c:pt>
                <c:pt idx="822">
                  <c:v>0.999231634421392</c:v>
                </c:pt>
                <c:pt idx="823">
                  <c:v>0.999023176709652</c:v>
                </c:pt>
                <c:pt idx="824">
                  <c:v>0.998789743470526</c:v>
                </c:pt>
                <c:pt idx="825">
                  <c:v>0.998531340539834</c:v>
                </c:pt>
                <c:pt idx="826">
                  <c:v>0.998247974377635</c:v>
                </c:pt>
                <c:pt idx="827">
                  <c:v>0.997939652068069</c:v>
                </c:pt>
                <c:pt idx="828">
                  <c:v>0.997606381319177</c:v>
                </c:pt>
                <c:pt idx="829">
                  <c:v>0.99724817046271</c:v>
                </c:pt>
                <c:pt idx="830">
                  <c:v>0.996865028453922</c:v>
                </c:pt>
                <c:pt idx="831">
                  <c:v>0.996456964871343</c:v>
                </c:pt>
                <c:pt idx="832">
                  <c:v>0.996023989916541</c:v>
                </c:pt>
                <c:pt idx="833">
                  <c:v>0.995566114413867</c:v>
                </c:pt>
                <c:pt idx="834">
                  <c:v>0.995083349810185</c:v>
                </c:pt>
                <c:pt idx="835">
                  <c:v>0.994575708174584</c:v>
                </c:pt>
                <c:pt idx="836">
                  <c:v>0.994043202198081</c:v>
                </c:pt>
                <c:pt idx="837">
                  <c:v>0.993485845193295</c:v>
                </c:pt>
                <c:pt idx="838">
                  <c:v>0.992903651094124</c:v>
                </c:pt>
                <c:pt idx="839">
                  <c:v>0.992296634455389</c:v>
                </c:pt>
                <c:pt idx="840">
                  <c:v>0.991664810452474</c:v>
                </c:pt>
                <c:pt idx="841">
                  <c:v>0.991008194880948</c:v>
                </c:pt>
                <c:pt idx="842">
                  <c:v>0.990326804156164</c:v>
                </c:pt>
                <c:pt idx="843">
                  <c:v>0.989620655312856</c:v>
                </c:pt>
                <c:pt idx="844">
                  <c:v>0.988889766004708</c:v>
                </c:pt>
                <c:pt idx="845">
                  <c:v>0.988134154503915</c:v>
                </c:pt>
                <c:pt idx="846">
                  <c:v>0.987353839700724</c:v>
                </c:pt>
                <c:pt idx="847">
                  <c:v>0.986548841102965</c:v>
                </c:pt>
                <c:pt idx="848">
                  <c:v>0.985719178835561</c:v>
                </c:pt>
                <c:pt idx="849">
                  <c:v>0.984864873640026</c:v>
                </c:pt>
                <c:pt idx="850">
                  <c:v>0.983985946873945</c:v>
                </c:pt>
                <c:pt idx="851">
                  <c:v>0.983082420510441</c:v>
                </c:pt>
                <c:pt idx="852">
                  <c:v>0.982154317137627</c:v>
                </c:pt>
                <c:pt idx="853">
                  <c:v>0.981201659958038</c:v>
                </c:pt>
                <c:pt idx="854">
                  <c:v>0.980224472788055</c:v>
                </c:pt>
                <c:pt idx="855">
                  <c:v>0.979222780057305</c:v>
                </c:pt>
                <c:pt idx="856">
                  <c:v>0.978196606808054</c:v>
                </c:pt>
                <c:pt idx="857">
                  <c:v>0.977145978694582</c:v>
                </c:pt>
                <c:pt idx="858">
                  <c:v>0.976070921982534</c:v>
                </c:pt>
                <c:pt idx="859">
                  <c:v>0.974971463548275</c:v>
                </c:pt>
                <c:pt idx="860">
                  <c:v>0.973847630878206</c:v>
                </c:pt>
                <c:pt idx="861">
                  <c:v>0.972699452068086</c:v>
                </c:pt>
                <c:pt idx="862">
                  <c:v>0.971526955822327</c:v>
                </c:pt>
                <c:pt idx="863">
                  <c:v>0.970330171453272</c:v>
                </c:pt>
                <c:pt idx="864">
                  <c:v>0.969109128880468</c:v>
                </c:pt>
                <c:pt idx="865">
                  <c:v>0.967863858629917</c:v>
                </c:pt>
                <c:pt idx="866">
                  <c:v>0.96659439183331</c:v>
                </c:pt>
                <c:pt idx="867">
                  <c:v>0.96530076022725</c:v>
                </c:pt>
                <c:pt idx="868">
                  <c:v>0.963982996152461</c:v>
                </c:pt>
                <c:pt idx="869">
                  <c:v>0.962641132552975</c:v>
                </c:pt>
                <c:pt idx="870">
                  <c:v>0.961275202975313</c:v>
                </c:pt>
                <c:pt idx="871">
                  <c:v>0.959885241567643</c:v>
                </c:pt>
                <c:pt idx="872">
                  <c:v>0.958471283078928</c:v>
                </c:pt>
                <c:pt idx="873">
                  <c:v>0.957033362858056</c:v>
                </c:pt>
                <c:pt idx="874">
                  <c:v>0.955571516852958</c:v>
                </c:pt>
                <c:pt idx="875">
                  <c:v>0.954085781609708</c:v>
                </c:pt>
                <c:pt idx="876">
                  <c:v>0.95257619427161</c:v>
                </c:pt>
                <c:pt idx="877">
                  <c:v>0.951042792578269</c:v>
                </c:pt>
                <c:pt idx="878">
                  <c:v>0.949485614864646</c:v>
                </c:pt>
                <c:pt idx="879">
                  <c:v>0.947904700060104</c:v>
                </c:pt>
                <c:pt idx="880">
                  <c:v>0.946300087687431</c:v>
                </c:pt>
                <c:pt idx="881">
                  <c:v>0.944671817861851</c:v>
                </c:pt>
                <c:pt idx="882">
                  <c:v>0.943019931290027</c:v>
                </c:pt>
                <c:pt idx="883">
                  <c:v>0.941344469269036</c:v>
                </c:pt>
                <c:pt idx="884">
                  <c:v>0.939645473685342</c:v>
                </c:pt>
                <c:pt idx="885">
                  <c:v>0.937922987013745</c:v>
                </c:pt>
                <c:pt idx="886">
                  <c:v>0.936177052316324</c:v>
                </c:pt>
                <c:pt idx="887">
                  <c:v>0.934407713241353</c:v>
                </c:pt>
                <c:pt idx="888">
                  <c:v>0.932615014022219</c:v>
                </c:pt>
                <c:pt idx="889">
                  <c:v>0.930798999476307</c:v>
                </c:pt>
                <c:pt idx="890">
                  <c:v>0.928959715003888</c:v>
                </c:pt>
                <c:pt idx="891">
                  <c:v>0.927097206586977</c:v>
                </c:pt>
                <c:pt idx="892">
                  <c:v>0.925211520788188</c:v>
                </c:pt>
                <c:pt idx="893">
                  <c:v>0.923302704749566</c:v>
                </c:pt>
                <c:pt idx="894">
                  <c:v>0.921370806191415</c:v>
                </c:pt>
                <c:pt idx="895">
                  <c:v>0.919415873411097</c:v>
                </c:pt>
                <c:pt idx="896">
                  <c:v>0.91743795528183</c:v>
                </c:pt>
                <c:pt idx="897">
                  <c:v>0.915437101251464</c:v>
                </c:pt>
                <c:pt idx="898">
                  <c:v>0.913413361341246</c:v>
                </c:pt>
                <c:pt idx="899">
                  <c:v>0.911366786144568</c:v>
                </c:pt>
                <c:pt idx="900">
                  <c:v>0.909297426825703</c:v>
                </c:pt>
                <c:pt idx="901">
                  <c:v>0.907205335118527</c:v>
                </c:pt>
                <c:pt idx="902">
                  <c:v>0.905090563325223</c:v>
                </c:pt>
                <c:pt idx="903">
                  <c:v>0.902953164314976</c:v>
                </c:pt>
                <c:pt idx="904">
                  <c:v>0.90079319152265</c:v>
                </c:pt>
                <c:pt idx="905">
                  <c:v>0.898610698947452</c:v>
                </c:pt>
                <c:pt idx="906">
                  <c:v>0.896405741151583</c:v>
                </c:pt>
                <c:pt idx="907">
                  <c:v>0.894178373258873</c:v>
                </c:pt>
                <c:pt idx="908">
                  <c:v>0.891928650953403</c:v>
                </c:pt>
                <c:pt idx="909">
                  <c:v>0.889656630478114</c:v>
                </c:pt>
                <c:pt idx="910">
                  <c:v>0.8873623686334</c:v>
                </c:pt>
                <c:pt idx="911">
                  <c:v>0.885045922775686</c:v>
                </c:pt>
                <c:pt idx="912">
                  <c:v>0.882707350815999</c:v>
                </c:pt>
                <c:pt idx="913">
                  <c:v>0.880346711218516</c:v>
                </c:pt>
                <c:pt idx="914">
                  <c:v>0.877964062999103</c:v>
                </c:pt>
                <c:pt idx="915">
                  <c:v>0.875559465723843</c:v>
                </c:pt>
                <c:pt idx="916">
                  <c:v>0.873132979507542</c:v>
                </c:pt>
                <c:pt idx="917">
                  <c:v>0.870684665012229</c:v>
                </c:pt>
                <c:pt idx="918">
                  <c:v>0.868214583445639</c:v>
                </c:pt>
                <c:pt idx="919">
                  <c:v>0.865722796559682</c:v>
                </c:pt>
                <c:pt idx="920">
                  <c:v>0.863209366648901</c:v>
                </c:pt>
                <c:pt idx="921">
                  <c:v>0.860674356548912</c:v>
                </c:pt>
                <c:pt idx="922">
                  <c:v>0.858117829634836</c:v>
                </c:pt>
                <c:pt idx="923">
                  <c:v>0.855539849819713</c:v>
                </c:pt>
                <c:pt idx="924">
                  <c:v>0.852940481552904</c:v>
                </c:pt>
                <c:pt idx="925">
                  <c:v>0.85031978981848</c:v>
                </c:pt>
                <c:pt idx="926">
                  <c:v>0.847677840133599</c:v>
                </c:pt>
                <c:pt idx="927">
                  <c:v>0.845014698546863</c:v>
                </c:pt>
                <c:pt idx="928">
                  <c:v>0.842330431636675</c:v>
                </c:pt>
                <c:pt idx="929">
                  <c:v>0.839625106509568</c:v>
                </c:pt>
                <c:pt idx="930">
                  <c:v>0.836898790798528</c:v>
                </c:pt>
                <c:pt idx="931">
                  <c:v>0.834151552661306</c:v>
                </c:pt>
                <c:pt idx="932">
                  <c:v>0.831383460778714</c:v>
                </c:pt>
                <c:pt idx="933">
                  <c:v>0.828594584352903</c:v>
                </c:pt>
                <c:pt idx="934">
                  <c:v>0.825784993105639</c:v>
                </c:pt>
                <c:pt idx="935">
                  <c:v>0.822954757276557</c:v>
                </c:pt>
                <c:pt idx="936">
                  <c:v>0.820103947621406</c:v>
                </c:pt>
                <c:pt idx="937">
                  <c:v>0.817232635410278</c:v>
                </c:pt>
                <c:pt idx="938">
                  <c:v>0.814340892425828</c:v>
                </c:pt>
                <c:pt idx="939">
                  <c:v>0.811428790961482</c:v>
                </c:pt>
                <c:pt idx="940">
                  <c:v>0.808496403819623</c:v>
                </c:pt>
                <c:pt idx="941">
                  <c:v>0.805543804309778</c:v>
                </c:pt>
                <c:pt idx="942">
                  <c:v>0.802571066246781</c:v>
                </c:pt>
                <c:pt idx="943">
                  <c:v>0.799578263948928</c:v>
                </c:pt>
                <c:pt idx="944">
                  <c:v>0.796565472236121</c:v>
                </c:pt>
                <c:pt idx="945">
                  <c:v>0.793532766427995</c:v>
                </c:pt>
                <c:pt idx="946">
                  <c:v>0.790480222342039</c:v>
                </c:pt>
                <c:pt idx="947">
                  <c:v>0.787407916291695</c:v>
                </c:pt>
                <c:pt idx="948">
                  <c:v>0.784315925084455</c:v>
                </c:pt>
                <c:pt idx="949">
                  <c:v>0.781204326019937</c:v>
                </c:pt>
                <c:pt idx="950">
                  <c:v>0.778073196887957</c:v>
                </c:pt>
                <c:pt idx="951">
                  <c:v>0.774922615966579</c:v>
                </c:pt>
                <c:pt idx="952">
                  <c:v>0.771752662020162</c:v>
                </c:pt>
                <c:pt idx="953">
                  <c:v>0.76856341429739</c:v>
                </c:pt>
                <c:pt idx="954">
                  <c:v>0.76535495252929</c:v>
                </c:pt>
                <c:pt idx="955">
                  <c:v>0.762127356927239</c:v>
                </c:pt>
                <c:pt idx="956">
                  <c:v>0.758880708180959</c:v>
                </c:pt>
                <c:pt idx="957">
                  <c:v>0.7556150874565</c:v>
                </c:pt>
                <c:pt idx="958">
                  <c:v>0.752330576394209</c:v>
                </c:pt>
                <c:pt idx="959">
                  <c:v>0.749027257106692</c:v>
                </c:pt>
                <c:pt idx="960">
                  <c:v>0.745705212176759</c:v>
                </c:pt>
                <c:pt idx="961">
                  <c:v>0.74236452465536</c:v>
                </c:pt>
                <c:pt idx="962">
                  <c:v>0.73900527805951</c:v>
                </c:pt>
                <c:pt idx="963">
                  <c:v>0.735627556370198</c:v>
                </c:pt>
                <c:pt idx="964">
                  <c:v>0.732231444030291</c:v>
                </c:pt>
                <c:pt idx="965">
                  <c:v>0.72881702594242</c:v>
                </c:pt>
                <c:pt idx="966">
                  <c:v>0.72538438746686</c:v>
                </c:pt>
                <c:pt idx="967">
                  <c:v>0.721933614419393</c:v>
                </c:pt>
                <c:pt idx="968">
                  <c:v>0.718464793069167</c:v>
                </c:pt>
                <c:pt idx="969">
                  <c:v>0.714978010136534</c:v>
                </c:pt>
                <c:pt idx="970">
                  <c:v>0.711473352790886</c:v>
                </c:pt>
                <c:pt idx="971">
                  <c:v>0.707950908648474</c:v>
                </c:pt>
                <c:pt idx="972">
                  <c:v>0.704410765770218</c:v>
                </c:pt>
                <c:pt idx="973">
                  <c:v>0.700853012659506</c:v>
                </c:pt>
                <c:pt idx="974">
                  <c:v>0.69727773825998</c:v>
                </c:pt>
                <c:pt idx="975">
                  <c:v>0.693685031953315</c:v>
                </c:pt>
                <c:pt idx="976">
                  <c:v>0.690074983556979</c:v>
                </c:pt>
                <c:pt idx="977">
                  <c:v>0.686447683321997</c:v>
                </c:pt>
                <c:pt idx="978">
                  <c:v>0.682803221930683</c:v>
                </c:pt>
                <c:pt idx="979">
                  <c:v>0.679141690494384</c:v>
                </c:pt>
                <c:pt idx="980">
                  <c:v>0.675463180551195</c:v>
                </c:pt>
                <c:pt idx="981">
                  <c:v>0.671767784063672</c:v>
                </c:pt>
                <c:pt idx="982">
                  <c:v>0.668055593416536</c:v>
                </c:pt>
                <c:pt idx="983">
                  <c:v>0.664326701414358</c:v>
                </c:pt>
                <c:pt idx="984">
                  <c:v>0.660581201279246</c:v>
                </c:pt>
                <c:pt idx="985">
                  <c:v>0.656819186648507</c:v>
                </c:pt>
                <c:pt idx="986">
                  <c:v>0.653040751572311</c:v>
                </c:pt>
                <c:pt idx="987">
                  <c:v>0.649245990511338</c:v>
                </c:pt>
                <c:pt idx="988">
                  <c:v>0.645434998334417</c:v>
                </c:pt>
                <c:pt idx="989">
                  <c:v>0.641607870316154</c:v>
                </c:pt>
                <c:pt idx="990">
                  <c:v>0.637764702134551</c:v>
                </c:pt>
                <c:pt idx="991">
                  <c:v>0.633905589868611</c:v>
                </c:pt>
                <c:pt idx="992">
                  <c:v>0.63003062999594</c:v>
                </c:pt>
                <c:pt idx="993">
                  <c:v>0.626139919390333</c:v>
                </c:pt>
                <c:pt idx="994">
                  <c:v>0.622233555319353</c:v>
                </c:pt>
                <c:pt idx="995">
                  <c:v>0.618311635441898</c:v>
                </c:pt>
                <c:pt idx="996">
                  <c:v>0.61437425780576</c:v>
                </c:pt>
                <c:pt idx="997">
                  <c:v>0.610421520845176</c:v>
                </c:pt>
                <c:pt idx="998">
                  <c:v>0.606453523378364</c:v>
                </c:pt>
                <c:pt idx="999">
                  <c:v>0.602470364605053</c:v>
                </c:pt>
                <c:pt idx="1000">
                  <c:v>0.598472144104006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0039456"/>
        <c:axId val="-2080049632"/>
      </c:scatterChart>
      <c:valAx>
        <c:axId val="-2080039456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049632"/>
        <c:crosses val="autoZero"/>
        <c:crossBetween val="midCat"/>
      </c:valAx>
      <c:valAx>
        <c:axId val="-2080049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0394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poly"/>
            <c:order val="3"/>
            <c:dispRSqr val="0"/>
            <c:dispEq val="1"/>
            <c:trendlineLbl>
              <c:layout>
                <c:manualLayout>
                  <c:x val="-0.0710535912233266"/>
                  <c:y val="-0.217150835183243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Sheet1!$A$2:$A$1002</c:f>
              <c:numCache>
                <c:formatCode>General</c:formatCode>
                <c:ptCount val="1001"/>
                <c:pt idx="0">
                  <c:v>-5.0</c:v>
                </c:pt>
                <c:pt idx="1">
                  <c:v>-4.99</c:v>
                </c:pt>
                <c:pt idx="2">
                  <c:v>-4.98</c:v>
                </c:pt>
                <c:pt idx="3">
                  <c:v>-4.97</c:v>
                </c:pt>
                <c:pt idx="4">
                  <c:v>-4.960000000000001</c:v>
                </c:pt>
                <c:pt idx="5">
                  <c:v>-4.950000000000001</c:v>
                </c:pt>
                <c:pt idx="6">
                  <c:v>-4.940000000000001</c:v>
                </c:pt>
                <c:pt idx="7">
                  <c:v>-4.930000000000001</c:v>
                </c:pt>
                <c:pt idx="8">
                  <c:v>-4.920000000000002</c:v>
                </c:pt>
                <c:pt idx="9">
                  <c:v>-4.910000000000002</c:v>
                </c:pt>
                <c:pt idx="10">
                  <c:v>-4.900000000000002</c:v>
                </c:pt>
                <c:pt idx="11">
                  <c:v>-4.89</c:v>
                </c:pt>
                <c:pt idx="12">
                  <c:v>-4.880000000000002</c:v>
                </c:pt>
                <c:pt idx="13">
                  <c:v>-4.870000000000003</c:v>
                </c:pt>
                <c:pt idx="14">
                  <c:v>-4.859999999999998</c:v>
                </c:pt>
                <c:pt idx="15">
                  <c:v>-4.85</c:v>
                </c:pt>
                <c:pt idx="16">
                  <c:v>-4.840000000000002</c:v>
                </c:pt>
                <c:pt idx="17">
                  <c:v>-4.830000000000004</c:v>
                </c:pt>
                <c:pt idx="18">
                  <c:v>-4.820000000000004</c:v>
                </c:pt>
                <c:pt idx="19">
                  <c:v>-4.810000000000004</c:v>
                </c:pt>
                <c:pt idx="20">
                  <c:v>-4.800000000000004</c:v>
                </c:pt>
                <c:pt idx="21">
                  <c:v>-4.790000000000004</c:v>
                </c:pt>
                <c:pt idx="22">
                  <c:v>-4.780000000000004</c:v>
                </c:pt>
                <c:pt idx="23">
                  <c:v>-4.770000000000004</c:v>
                </c:pt>
                <c:pt idx="24">
                  <c:v>-4.760000000000005</c:v>
                </c:pt>
                <c:pt idx="25">
                  <c:v>-4.750000000000005</c:v>
                </c:pt>
                <c:pt idx="26">
                  <c:v>-4.740000000000005</c:v>
                </c:pt>
                <c:pt idx="27">
                  <c:v>-4.730000000000005</c:v>
                </c:pt>
                <c:pt idx="28">
                  <c:v>-4.720000000000006</c:v>
                </c:pt>
                <c:pt idx="29">
                  <c:v>-4.710000000000006</c:v>
                </c:pt>
                <c:pt idx="30">
                  <c:v>-4.700000000000006</c:v>
                </c:pt>
                <c:pt idx="31">
                  <c:v>-4.690000000000006</c:v>
                </c:pt>
                <c:pt idx="32">
                  <c:v>-4.680000000000007</c:v>
                </c:pt>
                <c:pt idx="33">
                  <c:v>-4.670000000000007</c:v>
                </c:pt>
                <c:pt idx="34">
                  <c:v>-4.660000000000004</c:v>
                </c:pt>
                <c:pt idx="35">
                  <c:v>-4.650000000000006</c:v>
                </c:pt>
                <c:pt idx="36">
                  <c:v>-4.640000000000008</c:v>
                </c:pt>
                <c:pt idx="37">
                  <c:v>-4.630000000000008</c:v>
                </c:pt>
                <c:pt idx="38">
                  <c:v>-4.620000000000004</c:v>
                </c:pt>
                <c:pt idx="39">
                  <c:v>-4.610000000000006</c:v>
                </c:pt>
                <c:pt idx="40">
                  <c:v>-4.600000000000008</c:v>
                </c:pt>
                <c:pt idx="41">
                  <c:v>-4.590000000000009</c:v>
                </c:pt>
                <c:pt idx="42">
                  <c:v>-4.580000000000009</c:v>
                </c:pt>
                <c:pt idx="43">
                  <c:v>-4.57000000000001</c:v>
                </c:pt>
                <c:pt idx="44">
                  <c:v>-4.560000000000008</c:v>
                </c:pt>
                <c:pt idx="45">
                  <c:v>-4.55000000000001</c:v>
                </c:pt>
                <c:pt idx="46">
                  <c:v>-4.54000000000001</c:v>
                </c:pt>
                <c:pt idx="47">
                  <c:v>-4.53000000000001</c:v>
                </c:pt>
                <c:pt idx="48">
                  <c:v>-4.520000000000008</c:v>
                </c:pt>
                <c:pt idx="49">
                  <c:v>-4.51000000000001</c:v>
                </c:pt>
                <c:pt idx="50">
                  <c:v>-4.500000000000011</c:v>
                </c:pt>
                <c:pt idx="51">
                  <c:v>-4.490000000000011</c:v>
                </c:pt>
                <c:pt idx="52">
                  <c:v>-4.480000000000011</c:v>
                </c:pt>
                <c:pt idx="53">
                  <c:v>-4.470000000000011</c:v>
                </c:pt>
                <c:pt idx="54">
                  <c:v>-4.460000000000011</c:v>
                </c:pt>
                <c:pt idx="55">
                  <c:v>-4.450000000000012</c:v>
                </c:pt>
                <c:pt idx="56">
                  <c:v>-4.440000000000012</c:v>
                </c:pt>
                <c:pt idx="57">
                  <c:v>-4.430000000000012</c:v>
                </c:pt>
                <c:pt idx="58">
                  <c:v>-4.420000000000011</c:v>
                </c:pt>
                <c:pt idx="59">
                  <c:v>-4.410000000000013</c:v>
                </c:pt>
                <c:pt idx="60">
                  <c:v>-4.400000000000013</c:v>
                </c:pt>
                <c:pt idx="61">
                  <c:v>-4.390000000000008</c:v>
                </c:pt>
                <c:pt idx="62">
                  <c:v>-4.38000000000001</c:v>
                </c:pt>
                <c:pt idx="63">
                  <c:v>-4.370000000000012</c:v>
                </c:pt>
                <c:pt idx="64">
                  <c:v>-4.360000000000014</c:v>
                </c:pt>
                <c:pt idx="65">
                  <c:v>-4.350000000000014</c:v>
                </c:pt>
                <c:pt idx="66">
                  <c:v>-4.340000000000014</c:v>
                </c:pt>
                <c:pt idx="67">
                  <c:v>-4.330000000000014</c:v>
                </c:pt>
                <c:pt idx="68">
                  <c:v>-4.320000000000014</c:v>
                </c:pt>
                <c:pt idx="69">
                  <c:v>-4.310000000000015</c:v>
                </c:pt>
                <c:pt idx="70">
                  <c:v>-4.300000000000015</c:v>
                </c:pt>
                <c:pt idx="71">
                  <c:v>-4.290000000000015</c:v>
                </c:pt>
                <c:pt idx="72">
                  <c:v>-4.280000000000015</c:v>
                </c:pt>
                <c:pt idx="73">
                  <c:v>-4.270000000000015</c:v>
                </c:pt>
                <c:pt idx="74">
                  <c:v>-4.260000000000016</c:v>
                </c:pt>
                <c:pt idx="75">
                  <c:v>-4.250000000000016</c:v>
                </c:pt>
                <c:pt idx="76">
                  <c:v>-4.240000000000016</c:v>
                </c:pt>
                <c:pt idx="77">
                  <c:v>-4.230000000000016</c:v>
                </c:pt>
                <c:pt idx="78">
                  <c:v>-4.220000000000017</c:v>
                </c:pt>
                <c:pt idx="79">
                  <c:v>-4.210000000000017</c:v>
                </c:pt>
                <c:pt idx="80">
                  <c:v>-4.200000000000017</c:v>
                </c:pt>
                <c:pt idx="81">
                  <c:v>-4.190000000000015</c:v>
                </c:pt>
                <c:pt idx="82">
                  <c:v>-4.180000000000017</c:v>
                </c:pt>
                <c:pt idx="83">
                  <c:v>-4.170000000000018</c:v>
                </c:pt>
                <c:pt idx="84">
                  <c:v>-4.160000000000005</c:v>
                </c:pt>
                <c:pt idx="85">
                  <c:v>-4.150000000000015</c:v>
                </c:pt>
                <c:pt idx="86">
                  <c:v>-4.140000000000017</c:v>
                </c:pt>
                <c:pt idx="87">
                  <c:v>-4.130000000000019</c:v>
                </c:pt>
                <c:pt idx="88">
                  <c:v>-4.120000000000005</c:v>
                </c:pt>
                <c:pt idx="89">
                  <c:v>-4.110000000000015</c:v>
                </c:pt>
                <c:pt idx="90">
                  <c:v>-4.100000000000017</c:v>
                </c:pt>
                <c:pt idx="91">
                  <c:v>-4.090000000000018</c:v>
                </c:pt>
                <c:pt idx="92">
                  <c:v>-4.08000000000002</c:v>
                </c:pt>
                <c:pt idx="93">
                  <c:v>-4.07000000000002</c:v>
                </c:pt>
                <c:pt idx="94">
                  <c:v>-4.06000000000002</c:v>
                </c:pt>
                <c:pt idx="95">
                  <c:v>-4.05000000000002</c:v>
                </c:pt>
                <c:pt idx="96">
                  <c:v>-4.04000000000002</c:v>
                </c:pt>
                <c:pt idx="97">
                  <c:v>-4.03000000000002</c:v>
                </c:pt>
                <c:pt idx="98">
                  <c:v>-4.020000000000021</c:v>
                </c:pt>
                <c:pt idx="99">
                  <c:v>-4.010000000000021</c:v>
                </c:pt>
                <c:pt idx="100">
                  <c:v>-4.000000000000021</c:v>
                </c:pt>
                <c:pt idx="101">
                  <c:v>-3.990000000000021</c:v>
                </c:pt>
                <c:pt idx="102">
                  <c:v>-3.980000000000022</c:v>
                </c:pt>
                <c:pt idx="103">
                  <c:v>-3.970000000000022</c:v>
                </c:pt>
                <c:pt idx="104">
                  <c:v>-3.960000000000022</c:v>
                </c:pt>
                <c:pt idx="105">
                  <c:v>-3.950000000000022</c:v>
                </c:pt>
                <c:pt idx="106">
                  <c:v>-3.940000000000023</c:v>
                </c:pt>
                <c:pt idx="107">
                  <c:v>-3.930000000000023</c:v>
                </c:pt>
                <c:pt idx="108">
                  <c:v>-3.920000000000023</c:v>
                </c:pt>
                <c:pt idx="109">
                  <c:v>-3.910000000000023</c:v>
                </c:pt>
                <c:pt idx="110">
                  <c:v>-3.900000000000023</c:v>
                </c:pt>
                <c:pt idx="111">
                  <c:v>-3.890000000000024</c:v>
                </c:pt>
                <c:pt idx="112">
                  <c:v>-3.880000000000024</c:v>
                </c:pt>
                <c:pt idx="113">
                  <c:v>-3.870000000000024</c:v>
                </c:pt>
                <c:pt idx="114">
                  <c:v>-3.860000000000024</c:v>
                </c:pt>
                <c:pt idx="115">
                  <c:v>-3.850000000000024</c:v>
                </c:pt>
                <c:pt idx="116">
                  <c:v>-3.840000000000025</c:v>
                </c:pt>
                <c:pt idx="117">
                  <c:v>-3.830000000000024</c:v>
                </c:pt>
                <c:pt idx="118">
                  <c:v>-3.820000000000025</c:v>
                </c:pt>
                <c:pt idx="119">
                  <c:v>-3.810000000000024</c:v>
                </c:pt>
                <c:pt idx="120">
                  <c:v>-3.800000000000026</c:v>
                </c:pt>
                <c:pt idx="121">
                  <c:v>-3.790000000000026</c:v>
                </c:pt>
                <c:pt idx="122">
                  <c:v>-3.780000000000026</c:v>
                </c:pt>
                <c:pt idx="123">
                  <c:v>-3.770000000000026</c:v>
                </c:pt>
                <c:pt idx="124">
                  <c:v>-3.760000000000026</c:v>
                </c:pt>
                <c:pt idx="125">
                  <c:v>-3.750000000000027</c:v>
                </c:pt>
                <c:pt idx="126">
                  <c:v>-3.740000000000027</c:v>
                </c:pt>
                <c:pt idx="127">
                  <c:v>-3.730000000000027</c:v>
                </c:pt>
                <c:pt idx="128">
                  <c:v>-3.720000000000027</c:v>
                </c:pt>
                <c:pt idx="129">
                  <c:v>-3.710000000000027</c:v>
                </c:pt>
                <c:pt idx="130">
                  <c:v>-3.700000000000028</c:v>
                </c:pt>
                <c:pt idx="131">
                  <c:v>-3.690000000000028</c:v>
                </c:pt>
                <c:pt idx="132">
                  <c:v>-3.680000000000028</c:v>
                </c:pt>
                <c:pt idx="133">
                  <c:v>-3.670000000000028</c:v>
                </c:pt>
                <c:pt idx="134">
                  <c:v>-3.660000000000028</c:v>
                </c:pt>
                <c:pt idx="135">
                  <c:v>-3.650000000000029</c:v>
                </c:pt>
                <c:pt idx="136">
                  <c:v>-3.640000000000029</c:v>
                </c:pt>
                <c:pt idx="137">
                  <c:v>-3.630000000000029</c:v>
                </c:pt>
                <c:pt idx="138">
                  <c:v>-3.620000000000029</c:v>
                </c:pt>
                <c:pt idx="139">
                  <c:v>-3.61000000000003</c:v>
                </c:pt>
                <c:pt idx="140">
                  <c:v>-3.60000000000003</c:v>
                </c:pt>
                <c:pt idx="141">
                  <c:v>-3.59000000000003</c:v>
                </c:pt>
                <c:pt idx="142">
                  <c:v>-3.58000000000003</c:v>
                </c:pt>
                <c:pt idx="143">
                  <c:v>-3.57000000000003</c:v>
                </c:pt>
                <c:pt idx="144">
                  <c:v>-3.560000000000031</c:v>
                </c:pt>
                <c:pt idx="145">
                  <c:v>-3.550000000000031</c:v>
                </c:pt>
                <c:pt idx="146">
                  <c:v>-3.540000000000031</c:v>
                </c:pt>
                <c:pt idx="147">
                  <c:v>-3.530000000000031</c:v>
                </c:pt>
                <c:pt idx="148">
                  <c:v>-3.520000000000032</c:v>
                </c:pt>
                <c:pt idx="149">
                  <c:v>-3.510000000000032</c:v>
                </c:pt>
                <c:pt idx="150">
                  <c:v>-3.500000000000032</c:v>
                </c:pt>
                <c:pt idx="151">
                  <c:v>-3.490000000000032</c:v>
                </c:pt>
                <c:pt idx="152">
                  <c:v>-3.480000000000032</c:v>
                </c:pt>
                <c:pt idx="153">
                  <c:v>-3.470000000000033</c:v>
                </c:pt>
                <c:pt idx="154">
                  <c:v>-3.460000000000033</c:v>
                </c:pt>
                <c:pt idx="155">
                  <c:v>-3.450000000000033</c:v>
                </c:pt>
                <c:pt idx="156">
                  <c:v>-3.440000000000033</c:v>
                </c:pt>
                <c:pt idx="157">
                  <c:v>-3.430000000000033</c:v>
                </c:pt>
                <c:pt idx="158">
                  <c:v>-3.420000000000034</c:v>
                </c:pt>
                <c:pt idx="159">
                  <c:v>-3.410000000000034</c:v>
                </c:pt>
                <c:pt idx="160">
                  <c:v>-3.400000000000034</c:v>
                </c:pt>
                <c:pt idx="161">
                  <c:v>-3.390000000000034</c:v>
                </c:pt>
                <c:pt idx="162">
                  <c:v>-3.380000000000034</c:v>
                </c:pt>
                <c:pt idx="163">
                  <c:v>-3.370000000000035</c:v>
                </c:pt>
                <c:pt idx="164">
                  <c:v>-3.360000000000035</c:v>
                </c:pt>
                <c:pt idx="165">
                  <c:v>-3.350000000000035</c:v>
                </c:pt>
                <c:pt idx="166">
                  <c:v>-3.340000000000035</c:v>
                </c:pt>
                <c:pt idx="167">
                  <c:v>-3.330000000000036</c:v>
                </c:pt>
                <c:pt idx="168">
                  <c:v>-3.320000000000036</c:v>
                </c:pt>
                <c:pt idx="169">
                  <c:v>-3.310000000000036</c:v>
                </c:pt>
                <c:pt idx="170">
                  <c:v>-3.300000000000036</c:v>
                </c:pt>
                <c:pt idx="171">
                  <c:v>-3.290000000000036</c:v>
                </c:pt>
                <c:pt idx="172">
                  <c:v>-3.280000000000036</c:v>
                </c:pt>
                <c:pt idx="173">
                  <c:v>-3.270000000000037</c:v>
                </c:pt>
                <c:pt idx="174">
                  <c:v>-3.260000000000037</c:v>
                </c:pt>
                <c:pt idx="175">
                  <c:v>-3.250000000000037</c:v>
                </c:pt>
                <c:pt idx="176">
                  <c:v>-3.240000000000037</c:v>
                </c:pt>
                <c:pt idx="177">
                  <c:v>-3.230000000000038</c:v>
                </c:pt>
                <c:pt idx="178">
                  <c:v>-3.220000000000038</c:v>
                </c:pt>
                <c:pt idx="179">
                  <c:v>-3.210000000000038</c:v>
                </c:pt>
                <c:pt idx="180">
                  <c:v>-3.200000000000038</c:v>
                </c:pt>
                <c:pt idx="181">
                  <c:v>-3.190000000000039</c:v>
                </c:pt>
                <c:pt idx="182">
                  <c:v>-3.18000000000004</c:v>
                </c:pt>
                <c:pt idx="183">
                  <c:v>-3.170000000000039</c:v>
                </c:pt>
                <c:pt idx="184">
                  <c:v>-3.16000000000004</c:v>
                </c:pt>
                <c:pt idx="185">
                  <c:v>-3.150000000000039</c:v>
                </c:pt>
                <c:pt idx="186">
                  <c:v>-3.14000000000004</c:v>
                </c:pt>
                <c:pt idx="187">
                  <c:v>-3.13000000000004</c:v>
                </c:pt>
                <c:pt idx="188">
                  <c:v>-3.12000000000004</c:v>
                </c:pt>
                <c:pt idx="189">
                  <c:v>-3.11000000000004</c:v>
                </c:pt>
                <c:pt idx="190">
                  <c:v>-3.10000000000004</c:v>
                </c:pt>
                <c:pt idx="191">
                  <c:v>-3.090000000000041</c:v>
                </c:pt>
                <c:pt idx="192">
                  <c:v>-3.080000000000041</c:v>
                </c:pt>
                <c:pt idx="193">
                  <c:v>-3.070000000000041</c:v>
                </c:pt>
                <c:pt idx="194">
                  <c:v>-3.060000000000041</c:v>
                </c:pt>
                <c:pt idx="195">
                  <c:v>-3.050000000000042</c:v>
                </c:pt>
                <c:pt idx="196">
                  <c:v>-3.040000000000042</c:v>
                </c:pt>
                <c:pt idx="197">
                  <c:v>-3.030000000000042</c:v>
                </c:pt>
                <c:pt idx="198">
                  <c:v>-3.020000000000042</c:v>
                </c:pt>
                <c:pt idx="199">
                  <c:v>-3.010000000000042</c:v>
                </c:pt>
                <c:pt idx="200">
                  <c:v>-3.000000000000043</c:v>
                </c:pt>
                <c:pt idx="201">
                  <c:v>-2.990000000000043</c:v>
                </c:pt>
                <c:pt idx="202">
                  <c:v>-2.980000000000043</c:v>
                </c:pt>
                <c:pt idx="203">
                  <c:v>-2.970000000000043</c:v>
                </c:pt>
                <c:pt idx="204">
                  <c:v>-2.960000000000043</c:v>
                </c:pt>
                <c:pt idx="205">
                  <c:v>-2.950000000000044</c:v>
                </c:pt>
                <c:pt idx="206">
                  <c:v>-2.940000000000044</c:v>
                </c:pt>
                <c:pt idx="207">
                  <c:v>-2.930000000000044</c:v>
                </c:pt>
                <c:pt idx="208">
                  <c:v>-2.920000000000044</c:v>
                </c:pt>
                <c:pt idx="209">
                  <c:v>-2.910000000000045</c:v>
                </c:pt>
                <c:pt idx="210">
                  <c:v>-2.900000000000045</c:v>
                </c:pt>
                <c:pt idx="211">
                  <c:v>-2.890000000000044</c:v>
                </c:pt>
                <c:pt idx="212">
                  <c:v>-2.880000000000045</c:v>
                </c:pt>
                <c:pt idx="213">
                  <c:v>-2.870000000000044</c:v>
                </c:pt>
                <c:pt idx="214">
                  <c:v>-2.860000000000046</c:v>
                </c:pt>
                <c:pt idx="215">
                  <c:v>-2.850000000000046</c:v>
                </c:pt>
                <c:pt idx="216">
                  <c:v>-2.840000000000046</c:v>
                </c:pt>
                <c:pt idx="217">
                  <c:v>-2.830000000000046</c:v>
                </c:pt>
                <c:pt idx="218">
                  <c:v>-2.820000000000046</c:v>
                </c:pt>
                <c:pt idx="219">
                  <c:v>-2.810000000000047</c:v>
                </c:pt>
                <c:pt idx="220">
                  <c:v>-2.800000000000047</c:v>
                </c:pt>
                <c:pt idx="221">
                  <c:v>-2.790000000000047</c:v>
                </c:pt>
                <c:pt idx="222">
                  <c:v>-2.780000000000047</c:v>
                </c:pt>
                <c:pt idx="223">
                  <c:v>-2.770000000000047</c:v>
                </c:pt>
                <c:pt idx="224">
                  <c:v>-2.760000000000048</c:v>
                </c:pt>
                <c:pt idx="225">
                  <c:v>-2.750000000000048</c:v>
                </c:pt>
                <c:pt idx="226">
                  <c:v>-2.740000000000048</c:v>
                </c:pt>
                <c:pt idx="227">
                  <c:v>-2.730000000000048</c:v>
                </c:pt>
                <c:pt idx="228">
                  <c:v>-2.720000000000049</c:v>
                </c:pt>
                <c:pt idx="229">
                  <c:v>-2.710000000000049</c:v>
                </c:pt>
                <c:pt idx="230">
                  <c:v>-2.700000000000049</c:v>
                </c:pt>
                <c:pt idx="231">
                  <c:v>-2.690000000000049</c:v>
                </c:pt>
                <c:pt idx="232">
                  <c:v>-2.680000000000049</c:v>
                </c:pt>
                <c:pt idx="233">
                  <c:v>-2.67000000000005</c:v>
                </c:pt>
                <c:pt idx="234">
                  <c:v>-2.66000000000005</c:v>
                </c:pt>
                <c:pt idx="235">
                  <c:v>-2.65000000000005</c:v>
                </c:pt>
                <c:pt idx="236">
                  <c:v>-2.64000000000005</c:v>
                </c:pt>
                <c:pt idx="237">
                  <c:v>-2.63000000000005</c:v>
                </c:pt>
                <c:pt idx="238">
                  <c:v>-2.620000000000051</c:v>
                </c:pt>
                <c:pt idx="239">
                  <c:v>-2.610000000000051</c:v>
                </c:pt>
                <c:pt idx="240">
                  <c:v>-2.600000000000051</c:v>
                </c:pt>
                <c:pt idx="241">
                  <c:v>-2.590000000000051</c:v>
                </c:pt>
                <c:pt idx="242">
                  <c:v>-2.580000000000052</c:v>
                </c:pt>
                <c:pt idx="243">
                  <c:v>-2.570000000000052</c:v>
                </c:pt>
                <c:pt idx="244">
                  <c:v>-2.560000000000052</c:v>
                </c:pt>
                <c:pt idx="245">
                  <c:v>-2.550000000000052</c:v>
                </c:pt>
                <c:pt idx="246">
                  <c:v>-2.540000000000052</c:v>
                </c:pt>
                <c:pt idx="247">
                  <c:v>-2.530000000000053</c:v>
                </c:pt>
                <c:pt idx="248">
                  <c:v>-2.520000000000053</c:v>
                </c:pt>
                <c:pt idx="249">
                  <c:v>-2.510000000000053</c:v>
                </c:pt>
                <c:pt idx="250">
                  <c:v>-2.500000000000053</c:v>
                </c:pt>
                <c:pt idx="251">
                  <c:v>-2.490000000000053</c:v>
                </c:pt>
                <c:pt idx="252">
                  <c:v>-2.480000000000054</c:v>
                </c:pt>
                <c:pt idx="253">
                  <c:v>-2.470000000000054</c:v>
                </c:pt>
                <c:pt idx="254">
                  <c:v>-2.460000000000054</c:v>
                </c:pt>
                <c:pt idx="255">
                  <c:v>-2.450000000000054</c:v>
                </c:pt>
                <c:pt idx="256">
                  <c:v>-2.440000000000055</c:v>
                </c:pt>
                <c:pt idx="257">
                  <c:v>-2.430000000000055</c:v>
                </c:pt>
                <c:pt idx="258">
                  <c:v>-2.420000000000055</c:v>
                </c:pt>
                <c:pt idx="259">
                  <c:v>-2.410000000000055</c:v>
                </c:pt>
                <c:pt idx="260">
                  <c:v>-2.400000000000055</c:v>
                </c:pt>
                <c:pt idx="261">
                  <c:v>-2.390000000000056</c:v>
                </c:pt>
                <c:pt idx="262">
                  <c:v>-2.380000000000056</c:v>
                </c:pt>
                <c:pt idx="263">
                  <c:v>-2.370000000000056</c:v>
                </c:pt>
                <c:pt idx="264">
                  <c:v>-2.360000000000056</c:v>
                </c:pt>
                <c:pt idx="265">
                  <c:v>-2.350000000000056</c:v>
                </c:pt>
                <c:pt idx="266">
                  <c:v>-2.340000000000057</c:v>
                </c:pt>
                <c:pt idx="267">
                  <c:v>-2.330000000000057</c:v>
                </c:pt>
                <c:pt idx="268">
                  <c:v>-2.320000000000057</c:v>
                </c:pt>
                <c:pt idx="269">
                  <c:v>-2.310000000000057</c:v>
                </c:pt>
                <c:pt idx="270">
                  <c:v>-2.300000000000058</c:v>
                </c:pt>
                <c:pt idx="271">
                  <c:v>-2.290000000000058</c:v>
                </c:pt>
                <c:pt idx="272">
                  <c:v>-2.280000000000058</c:v>
                </c:pt>
                <c:pt idx="273">
                  <c:v>-2.270000000000058</c:v>
                </c:pt>
                <c:pt idx="274">
                  <c:v>-2.260000000000058</c:v>
                </c:pt>
                <c:pt idx="275">
                  <c:v>-2.25000000000006</c:v>
                </c:pt>
                <c:pt idx="276">
                  <c:v>-2.24000000000006</c:v>
                </c:pt>
                <c:pt idx="277">
                  <c:v>-2.23000000000006</c:v>
                </c:pt>
                <c:pt idx="278">
                  <c:v>-2.22000000000006</c:v>
                </c:pt>
                <c:pt idx="279">
                  <c:v>-2.21000000000006</c:v>
                </c:pt>
                <c:pt idx="280">
                  <c:v>-2.20000000000006</c:v>
                </c:pt>
                <c:pt idx="281">
                  <c:v>-2.19000000000006</c:v>
                </c:pt>
                <c:pt idx="282">
                  <c:v>-2.18000000000006</c:v>
                </c:pt>
                <c:pt idx="283">
                  <c:v>-2.17000000000006</c:v>
                </c:pt>
                <c:pt idx="284">
                  <c:v>-2.160000000000061</c:v>
                </c:pt>
                <c:pt idx="285">
                  <c:v>-2.150000000000061</c:v>
                </c:pt>
                <c:pt idx="286">
                  <c:v>-2.140000000000061</c:v>
                </c:pt>
                <c:pt idx="287">
                  <c:v>-2.130000000000061</c:v>
                </c:pt>
                <c:pt idx="288">
                  <c:v>-2.120000000000061</c:v>
                </c:pt>
                <c:pt idx="289">
                  <c:v>-2.110000000000062</c:v>
                </c:pt>
                <c:pt idx="290">
                  <c:v>-2.100000000000062</c:v>
                </c:pt>
                <c:pt idx="291">
                  <c:v>-2.090000000000062</c:v>
                </c:pt>
                <c:pt idx="292">
                  <c:v>-2.080000000000062</c:v>
                </c:pt>
                <c:pt idx="293">
                  <c:v>-2.070000000000062</c:v>
                </c:pt>
                <c:pt idx="294">
                  <c:v>-2.060000000000063</c:v>
                </c:pt>
                <c:pt idx="295">
                  <c:v>-2.050000000000063</c:v>
                </c:pt>
                <c:pt idx="296">
                  <c:v>-2.040000000000063</c:v>
                </c:pt>
                <c:pt idx="297">
                  <c:v>-2.030000000000063</c:v>
                </c:pt>
                <c:pt idx="298">
                  <c:v>-2.020000000000064</c:v>
                </c:pt>
                <c:pt idx="299">
                  <c:v>-2.010000000000064</c:v>
                </c:pt>
                <c:pt idx="300">
                  <c:v>-2.000000000000064</c:v>
                </c:pt>
                <c:pt idx="301">
                  <c:v>-1.990000000000064</c:v>
                </c:pt>
                <c:pt idx="302">
                  <c:v>-1.980000000000064</c:v>
                </c:pt>
                <c:pt idx="303">
                  <c:v>-1.970000000000064</c:v>
                </c:pt>
                <c:pt idx="304">
                  <c:v>-1.960000000000064</c:v>
                </c:pt>
                <c:pt idx="305">
                  <c:v>-1.950000000000064</c:v>
                </c:pt>
                <c:pt idx="306">
                  <c:v>-1.940000000000064</c:v>
                </c:pt>
                <c:pt idx="307">
                  <c:v>-1.930000000000064</c:v>
                </c:pt>
                <c:pt idx="308">
                  <c:v>-1.920000000000064</c:v>
                </c:pt>
                <c:pt idx="309">
                  <c:v>-1.910000000000064</c:v>
                </c:pt>
                <c:pt idx="310">
                  <c:v>-1.900000000000064</c:v>
                </c:pt>
                <c:pt idx="311">
                  <c:v>-1.890000000000064</c:v>
                </c:pt>
                <c:pt idx="312">
                  <c:v>-1.880000000000064</c:v>
                </c:pt>
                <c:pt idx="313">
                  <c:v>-1.870000000000064</c:v>
                </c:pt>
                <c:pt idx="314">
                  <c:v>-1.860000000000064</c:v>
                </c:pt>
                <c:pt idx="315">
                  <c:v>-1.850000000000064</c:v>
                </c:pt>
                <c:pt idx="316">
                  <c:v>-1.840000000000064</c:v>
                </c:pt>
                <c:pt idx="317">
                  <c:v>-1.830000000000064</c:v>
                </c:pt>
                <c:pt idx="318">
                  <c:v>-1.820000000000064</c:v>
                </c:pt>
                <c:pt idx="319">
                  <c:v>-1.810000000000064</c:v>
                </c:pt>
                <c:pt idx="320">
                  <c:v>-1.800000000000064</c:v>
                </c:pt>
                <c:pt idx="321">
                  <c:v>-1.790000000000064</c:v>
                </c:pt>
                <c:pt idx="322">
                  <c:v>-1.780000000000064</c:v>
                </c:pt>
                <c:pt idx="323">
                  <c:v>-1.770000000000064</c:v>
                </c:pt>
                <c:pt idx="324">
                  <c:v>-1.760000000000064</c:v>
                </c:pt>
                <c:pt idx="325">
                  <c:v>-1.750000000000064</c:v>
                </c:pt>
                <c:pt idx="326">
                  <c:v>-1.740000000000064</c:v>
                </c:pt>
                <c:pt idx="327">
                  <c:v>-1.730000000000064</c:v>
                </c:pt>
                <c:pt idx="328">
                  <c:v>-1.720000000000064</c:v>
                </c:pt>
                <c:pt idx="329">
                  <c:v>-1.710000000000064</c:v>
                </c:pt>
                <c:pt idx="330">
                  <c:v>-1.700000000000064</c:v>
                </c:pt>
                <c:pt idx="331">
                  <c:v>-1.690000000000064</c:v>
                </c:pt>
                <c:pt idx="332">
                  <c:v>-1.680000000000064</c:v>
                </c:pt>
                <c:pt idx="333">
                  <c:v>-1.670000000000064</c:v>
                </c:pt>
                <c:pt idx="334">
                  <c:v>-1.660000000000064</c:v>
                </c:pt>
                <c:pt idx="335">
                  <c:v>-1.650000000000064</c:v>
                </c:pt>
                <c:pt idx="336">
                  <c:v>-1.640000000000064</c:v>
                </c:pt>
                <c:pt idx="337">
                  <c:v>-1.630000000000064</c:v>
                </c:pt>
                <c:pt idx="338">
                  <c:v>-1.620000000000064</c:v>
                </c:pt>
                <c:pt idx="339">
                  <c:v>-1.610000000000064</c:v>
                </c:pt>
                <c:pt idx="340">
                  <c:v>-1.600000000000064</c:v>
                </c:pt>
                <c:pt idx="341">
                  <c:v>-1.590000000000064</c:v>
                </c:pt>
                <c:pt idx="342">
                  <c:v>-1.580000000000064</c:v>
                </c:pt>
                <c:pt idx="343">
                  <c:v>-1.570000000000064</c:v>
                </c:pt>
                <c:pt idx="344">
                  <c:v>-1.560000000000064</c:v>
                </c:pt>
                <c:pt idx="345">
                  <c:v>-1.550000000000064</c:v>
                </c:pt>
                <c:pt idx="346">
                  <c:v>-1.540000000000064</c:v>
                </c:pt>
                <c:pt idx="347">
                  <c:v>-1.530000000000064</c:v>
                </c:pt>
                <c:pt idx="348">
                  <c:v>-1.520000000000064</c:v>
                </c:pt>
                <c:pt idx="349">
                  <c:v>-1.510000000000064</c:v>
                </c:pt>
                <c:pt idx="350">
                  <c:v>-1.500000000000064</c:v>
                </c:pt>
                <c:pt idx="351">
                  <c:v>-1.490000000000063</c:v>
                </c:pt>
                <c:pt idx="352">
                  <c:v>-1.480000000000063</c:v>
                </c:pt>
                <c:pt idx="353">
                  <c:v>-1.470000000000063</c:v>
                </c:pt>
                <c:pt idx="354">
                  <c:v>-1.460000000000063</c:v>
                </c:pt>
                <c:pt idx="355">
                  <c:v>-1.450000000000063</c:v>
                </c:pt>
                <c:pt idx="356">
                  <c:v>-1.440000000000063</c:v>
                </c:pt>
                <c:pt idx="357">
                  <c:v>-1.430000000000063</c:v>
                </c:pt>
                <c:pt idx="358">
                  <c:v>-1.420000000000063</c:v>
                </c:pt>
                <c:pt idx="359">
                  <c:v>-1.410000000000063</c:v>
                </c:pt>
                <c:pt idx="360">
                  <c:v>-1.400000000000063</c:v>
                </c:pt>
                <c:pt idx="361">
                  <c:v>-1.390000000000063</c:v>
                </c:pt>
                <c:pt idx="362">
                  <c:v>-1.380000000000063</c:v>
                </c:pt>
                <c:pt idx="363">
                  <c:v>-1.370000000000063</c:v>
                </c:pt>
                <c:pt idx="364">
                  <c:v>-1.360000000000063</c:v>
                </c:pt>
                <c:pt idx="365">
                  <c:v>-1.350000000000063</c:v>
                </c:pt>
                <c:pt idx="366">
                  <c:v>-1.340000000000063</c:v>
                </c:pt>
                <c:pt idx="367">
                  <c:v>-1.330000000000063</c:v>
                </c:pt>
                <c:pt idx="368">
                  <c:v>-1.320000000000063</c:v>
                </c:pt>
                <c:pt idx="369">
                  <c:v>-1.310000000000063</c:v>
                </c:pt>
                <c:pt idx="370">
                  <c:v>-1.300000000000063</c:v>
                </c:pt>
                <c:pt idx="371">
                  <c:v>-1.290000000000063</c:v>
                </c:pt>
                <c:pt idx="372">
                  <c:v>-1.280000000000063</c:v>
                </c:pt>
                <c:pt idx="373">
                  <c:v>-1.270000000000063</c:v>
                </c:pt>
                <c:pt idx="374">
                  <c:v>-1.260000000000063</c:v>
                </c:pt>
                <c:pt idx="375">
                  <c:v>-1.250000000000063</c:v>
                </c:pt>
                <c:pt idx="376">
                  <c:v>-1.240000000000063</c:v>
                </c:pt>
                <c:pt idx="377">
                  <c:v>-1.230000000000063</c:v>
                </c:pt>
                <c:pt idx="378">
                  <c:v>-1.220000000000063</c:v>
                </c:pt>
                <c:pt idx="379">
                  <c:v>-1.210000000000063</c:v>
                </c:pt>
                <c:pt idx="380">
                  <c:v>-1.200000000000063</c:v>
                </c:pt>
                <c:pt idx="381">
                  <c:v>-1.190000000000063</c:v>
                </c:pt>
                <c:pt idx="382">
                  <c:v>-1.180000000000063</c:v>
                </c:pt>
                <c:pt idx="383">
                  <c:v>-1.170000000000063</c:v>
                </c:pt>
                <c:pt idx="384">
                  <c:v>-1.160000000000063</c:v>
                </c:pt>
                <c:pt idx="385">
                  <c:v>-1.150000000000063</c:v>
                </c:pt>
                <c:pt idx="386">
                  <c:v>-1.140000000000063</c:v>
                </c:pt>
                <c:pt idx="387">
                  <c:v>-1.130000000000063</c:v>
                </c:pt>
                <c:pt idx="388">
                  <c:v>-1.120000000000063</c:v>
                </c:pt>
                <c:pt idx="389">
                  <c:v>-1.110000000000063</c:v>
                </c:pt>
                <c:pt idx="390">
                  <c:v>-1.100000000000063</c:v>
                </c:pt>
                <c:pt idx="391">
                  <c:v>-1.090000000000063</c:v>
                </c:pt>
                <c:pt idx="392">
                  <c:v>-1.080000000000063</c:v>
                </c:pt>
                <c:pt idx="393">
                  <c:v>-1.070000000000063</c:v>
                </c:pt>
                <c:pt idx="394">
                  <c:v>-1.060000000000063</c:v>
                </c:pt>
                <c:pt idx="395">
                  <c:v>-1.050000000000063</c:v>
                </c:pt>
                <c:pt idx="396">
                  <c:v>-1.040000000000063</c:v>
                </c:pt>
                <c:pt idx="397">
                  <c:v>-1.030000000000063</c:v>
                </c:pt>
                <c:pt idx="398">
                  <c:v>-1.020000000000063</c:v>
                </c:pt>
                <c:pt idx="399">
                  <c:v>-1.010000000000063</c:v>
                </c:pt>
                <c:pt idx="400">
                  <c:v>-1.000000000000063</c:v>
                </c:pt>
                <c:pt idx="401">
                  <c:v>-0.990000000000063</c:v>
                </c:pt>
                <c:pt idx="402">
                  <c:v>-0.980000000000063</c:v>
                </c:pt>
                <c:pt idx="403">
                  <c:v>-0.970000000000063</c:v>
                </c:pt>
                <c:pt idx="404">
                  <c:v>-0.960000000000063</c:v>
                </c:pt>
                <c:pt idx="405">
                  <c:v>-0.950000000000063</c:v>
                </c:pt>
                <c:pt idx="406">
                  <c:v>-0.940000000000063</c:v>
                </c:pt>
                <c:pt idx="407">
                  <c:v>-0.930000000000063</c:v>
                </c:pt>
                <c:pt idx="408">
                  <c:v>-0.920000000000063</c:v>
                </c:pt>
                <c:pt idx="409">
                  <c:v>-0.910000000000063</c:v>
                </c:pt>
                <c:pt idx="410">
                  <c:v>-0.900000000000063</c:v>
                </c:pt>
                <c:pt idx="411">
                  <c:v>-0.890000000000063</c:v>
                </c:pt>
                <c:pt idx="412">
                  <c:v>-0.880000000000063</c:v>
                </c:pt>
                <c:pt idx="413">
                  <c:v>-0.870000000000063</c:v>
                </c:pt>
                <c:pt idx="414">
                  <c:v>-0.860000000000063</c:v>
                </c:pt>
                <c:pt idx="415">
                  <c:v>-0.850000000000063</c:v>
                </c:pt>
                <c:pt idx="416">
                  <c:v>-0.840000000000063</c:v>
                </c:pt>
                <c:pt idx="417">
                  <c:v>-0.830000000000063</c:v>
                </c:pt>
                <c:pt idx="418">
                  <c:v>-0.820000000000063</c:v>
                </c:pt>
                <c:pt idx="419">
                  <c:v>-0.810000000000063</c:v>
                </c:pt>
                <c:pt idx="420">
                  <c:v>-0.800000000000063</c:v>
                </c:pt>
                <c:pt idx="421">
                  <c:v>-0.790000000000063</c:v>
                </c:pt>
                <c:pt idx="422">
                  <c:v>-0.780000000000063</c:v>
                </c:pt>
                <c:pt idx="423">
                  <c:v>-0.770000000000063</c:v>
                </c:pt>
                <c:pt idx="424">
                  <c:v>-0.760000000000063</c:v>
                </c:pt>
                <c:pt idx="425">
                  <c:v>-0.750000000000063</c:v>
                </c:pt>
                <c:pt idx="426">
                  <c:v>-0.740000000000063</c:v>
                </c:pt>
                <c:pt idx="427">
                  <c:v>-0.730000000000063</c:v>
                </c:pt>
                <c:pt idx="428">
                  <c:v>-0.720000000000063</c:v>
                </c:pt>
                <c:pt idx="429">
                  <c:v>-0.710000000000063</c:v>
                </c:pt>
                <c:pt idx="430">
                  <c:v>-0.700000000000063</c:v>
                </c:pt>
                <c:pt idx="431">
                  <c:v>-0.690000000000063</c:v>
                </c:pt>
                <c:pt idx="432">
                  <c:v>-0.680000000000063</c:v>
                </c:pt>
                <c:pt idx="433">
                  <c:v>-0.670000000000063</c:v>
                </c:pt>
                <c:pt idx="434">
                  <c:v>-0.660000000000063</c:v>
                </c:pt>
                <c:pt idx="435">
                  <c:v>-0.650000000000063</c:v>
                </c:pt>
                <c:pt idx="436">
                  <c:v>-0.640000000000063</c:v>
                </c:pt>
                <c:pt idx="437">
                  <c:v>-0.630000000000063</c:v>
                </c:pt>
                <c:pt idx="438">
                  <c:v>-0.620000000000063</c:v>
                </c:pt>
                <c:pt idx="439">
                  <c:v>-0.610000000000063</c:v>
                </c:pt>
                <c:pt idx="440">
                  <c:v>-0.600000000000063</c:v>
                </c:pt>
                <c:pt idx="441">
                  <c:v>-0.590000000000063</c:v>
                </c:pt>
                <c:pt idx="442">
                  <c:v>-0.580000000000063</c:v>
                </c:pt>
                <c:pt idx="443">
                  <c:v>-0.570000000000063</c:v>
                </c:pt>
                <c:pt idx="444">
                  <c:v>-0.560000000000063</c:v>
                </c:pt>
                <c:pt idx="445">
                  <c:v>-0.550000000000063</c:v>
                </c:pt>
                <c:pt idx="446">
                  <c:v>-0.540000000000063</c:v>
                </c:pt>
                <c:pt idx="447">
                  <c:v>-0.530000000000063</c:v>
                </c:pt>
                <c:pt idx="448">
                  <c:v>-0.520000000000063</c:v>
                </c:pt>
                <c:pt idx="449">
                  <c:v>-0.510000000000063</c:v>
                </c:pt>
                <c:pt idx="450">
                  <c:v>-0.500000000000063</c:v>
                </c:pt>
                <c:pt idx="451">
                  <c:v>-0.490000000000063</c:v>
                </c:pt>
                <c:pt idx="452">
                  <c:v>-0.480000000000063</c:v>
                </c:pt>
                <c:pt idx="453">
                  <c:v>-0.470000000000063</c:v>
                </c:pt>
                <c:pt idx="454">
                  <c:v>-0.460000000000063</c:v>
                </c:pt>
                <c:pt idx="455">
                  <c:v>-0.450000000000063</c:v>
                </c:pt>
                <c:pt idx="456">
                  <c:v>-0.440000000000063</c:v>
                </c:pt>
                <c:pt idx="457">
                  <c:v>-0.430000000000063</c:v>
                </c:pt>
                <c:pt idx="458">
                  <c:v>-0.420000000000063</c:v>
                </c:pt>
                <c:pt idx="459">
                  <c:v>-0.410000000000063</c:v>
                </c:pt>
                <c:pt idx="460">
                  <c:v>-0.400000000000063</c:v>
                </c:pt>
                <c:pt idx="461">
                  <c:v>-0.390000000000062</c:v>
                </c:pt>
                <c:pt idx="462">
                  <c:v>-0.380000000000062</c:v>
                </c:pt>
                <c:pt idx="463">
                  <c:v>-0.370000000000062</c:v>
                </c:pt>
                <c:pt idx="464">
                  <c:v>-0.360000000000062</c:v>
                </c:pt>
                <c:pt idx="465">
                  <c:v>-0.350000000000062</c:v>
                </c:pt>
                <c:pt idx="466">
                  <c:v>-0.340000000000062</c:v>
                </c:pt>
                <c:pt idx="467">
                  <c:v>-0.330000000000062</c:v>
                </c:pt>
                <c:pt idx="468">
                  <c:v>-0.320000000000062</c:v>
                </c:pt>
                <c:pt idx="469">
                  <c:v>-0.310000000000062</c:v>
                </c:pt>
                <c:pt idx="470">
                  <c:v>-0.300000000000062</c:v>
                </c:pt>
                <c:pt idx="471">
                  <c:v>-0.290000000000062</c:v>
                </c:pt>
                <c:pt idx="472">
                  <c:v>-0.280000000000062</c:v>
                </c:pt>
                <c:pt idx="473">
                  <c:v>-0.270000000000062</c:v>
                </c:pt>
                <c:pt idx="474">
                  <c:v>-0.260000000000062</c:v>
                </c:pt>
                <c:pt idx="475">
                  <c:v>-0.250000000000062</c:v>
                </c:pt>
                <c:pt idx="476">
                  <c:v>-0.240000000000062</c:v>
                </c:pt>
                <c:pt idx="477">
                  <c:v>-0.230000000000062</c:v>
                </c:pt>
                <c:pt idx="478">
                  <c:v>-0.220000000000062</c:v>
                </c:pt>
                <c:pt idx="479">
                  <c:v>-0.210000000000062</c:v>
                </c:pt>
                <c:pt idx="480">
                  <c:v>-0.200000000000062</c:v>
                </c:pt>
                <c:pt idx="481">
                  <c:v>-0.190000000000062</c:v>
                </c:pt>
                <c:pt idx="482">
                  <c:v>-0.180000000000062</c:v>
                </c:pt>
                <c:pt idx="483">
                  <c:v>-0.170000000000062</c:v>
                </c:pt>
                <c:pt idx="484">
                  <c:v>-0.160000000000062</c:v>
                </c:pt>
                <c:pt idx="485">
                  <c:v>-0.150000000000062</c:v>
                </c:pt>
                <c:pt idx="486">
                  <c:v>-0.140000000000062</c:v>
                </c:pt>
                <c:pt idx="487">
                  <c:v>-0.130000000000062</c:v>
                </c:pt>
                <c:pt idx="488">
                  <c:v>-0.120000000000062</c:v>
                </c:pt>
                <c:pt idx="489">
                  <c:v>-0.110000000000062</c:v>
                </c:pt>
                <c:pt idx="490">
                  <c:v>-0.100000000000062</c:v>
                </c:pt>
                <c:pt idx="491">
                  <c:v>-0.0900000000000623</c:v>
                </c:pt>
                <c:pt idx="492">
                  <c:v>-0.0800000000000623</c:v>
                </c:pt>
                <c:pt idx="493">
                  <c:v>-0.0700000000000623</c:v>
                </c:pt>
                <c:pt idx="494">
                  <c:v>-0.0600000000000623</c:v>
                </c:pt>
                <c:pt idx="495">
                  <c:v>-0.0500000000000623</c:v>
                </c:pt>
                <c:pt idx="496">
                  <c:v>-0.0400000000000623</c:v>
                </c:pt>
                <c:pt idx="497">
                  <c:v>-0.0300000000000623</c:v>
                </c:pt>
                <c:pt idx="498">
                  <c:v>-0.0200000000000623</c:v>
                </c:pt>
                <c:pt idx="499">
                  <c:v>-0.0100000000000623</c:v>
                </c:pt>
                <c:pt idx="500">
                  <c:v>-6.23077978101349E-14</c:v>
                </c:pt>
                <c:pt idx="501">
                  <c:v>0.00999999999993769</c:v>
                </c:pt>
                <c:pt idx="502">
                  <c:v>0.0199999999999377</c:v>
                </c:pt>
                <c:pt idx="503">
                  <c:v>0.0299999999999377</c:v>
                </c:pt>
                <c:pt idx="504">
                  <c:v>0.0399999999999377</c:v>
                </c:pt>
                <c:pt idx="505">
                  <c:v>0.0499999999999377</c:v>
                </c:pt>
                <c:pt idx="506">
                  <c:v>0.0599999999999377</c:v>
                </c:pt>
                <c:pt idx="507">
                  <c:v>0.0699999999999377</c:v>
                </c:pt>
                <c:pt idx="508">
                  <c:v>0.0799999999999377</c:v>
                </c:pt>
                <c:pt idx="509">
                  <c:v>0.0899999999999377</c:v>
                </c:pt>
                <c:pt idx="510">
                  <c:v>0.0999999999999377</c:v>
                </c:pt>
                <c:pt idx="511">
                  <c:v>0.109999999999938</c:v>
                </c:pt>
                <c:pt idx="512">
                  <c:v>0.119999999999938</c:v>
                </c:pt>
                <c:pt idx="513">
                  <c:v>0.129999999999938</c:v>
                </c:pt>
                <c:pt idx="514">
                  <c:v>0.139999999999938</c:v>
                </c:pt>
                <c:pt idx="515">
                  <c:v>0.149999999999938</c:v>
                </c:pt>
                <c:pt idx="516">
                  <c:v>0.159999999999938</c:v>
                </c:pt>
                <c:pt idx="517">
                  <c:v>0.169999999999938</c:v>
                </c:pt>
                <c:pt idx="518">
                  <c:v>0.179999999999938</c:v>
                </c:pt>
                <c:pt idx="519">
                  <c:v>0.189999999999938</c:v>
                </c:pt>
                <c:pt idx="520">
                  <c:v>0.199999999999938</c:v>
                </c:pt>
                <c:pt idx="521">
                  <c:v>0.209999999999938</c:v>
                </c:pt>
                <c:pt idx="522">
                  <c:v>0.219999999999938</c:v>
                </c:pt>
                <c:pt idx="523">
                  <c:v>0.229999999999938</c:v>
                </c:pt>
                <c:pt idx="524">
                  <c:v>0.239999999999938</c:v>
                </c:pt>
                <c:pt idx="525">
                  <c:v>0.249999999999938</c:v>
                </c:pt>
                <c:pt idx="526">
                  <c:v>0.259999999999938</c:v>
                </c:pt>
                <c:pt idx="527">
                  <c:v>0.269999999999938</c:v>
                </c:pt>
                <c:pt idx="528">
                  <c:v>0.279999999999938</c:v>
                </c:pt>
                <c:pt idx="529">
                  <c:v>0.289999999999938</c:v>
                </c:pt>
                <c:pt idx="530">
                  <c:v>0.299999999999938</c:v>
                </c:pt>
                <c:pt idx="531">
                  <c:v>0.309999999999938</c:v>
                </c:pt>
                <c:pt idx="532">
                  <c:v>0.319999999999938</c:v>
                </c:pt>
                <c:pt idx="533">
                  <c:v>0.329999999999938</c:v>
                </c:pt>
                <c:pt idx="534">
                  <c:v>0.339999999999938</c:v>
                </c:pt>
                <c:pt idx="535">
                  <c:v>0.349999999999938</c:v>
                </c:pt>
                <c:pt idx="536">
                  <c:v>0.359999999999938</c:v>
                </c:pt>
                <c:pt idx="537">
                  <c:v>0.369999999999938</c:v>
                </c:pt>
                <c:pt idx="538">
                  <c:v>0.379999999999938</c:v>
                </c:pt>
                <c:pt idx="539">
                  <c:v>0.389999999999938</c:v>
                </c:pt>
                <c:pt idx="540">
                  <c:v>0.399999999999938</c:v>
                </c:pt>
                <c:pt idx="541">
                  <c:v>0.409999999999938</c:v>
                </c:pt>
                <c:pt idx="542">
                  <c:v>0.419999999999938</c:v>
                </c:pt>
                <c:pt idx="543">
                  <c:v>0.429999999999938</c:v>
                </c:pt>
                <c:pt idx="544">
                  <c:v>0.439999999999938</c:v>
                </c:pt>
                <c:pt idx="545">
                  <c:v>0.449999999999938</c:v>
                </c:pt>
                <c:pt idx="546">
                  <c:v>0.459999999999938</c:v>
                </c:pt>
                <c:pt idx="547">
                  <c:v>0.469999999999938</c:v>
                </c:pt>
                <c:pt idx="548">
                  <c:v>0.479999999999938</c:v>
                </c:pt>
                <c:pt idx="549">
                  <c:v>0.489999999999938</c:v>
                </c:pt>
                <c:pt idx="550">
                  <c:v>0.499999999999938</c:v>
                </c:pt>
                <c:pt idx="551">
                  <c:v>0.509999999999938</c:v>
                </c:pt>
                <c:pt idx="552">
                  <c:v>0.519999999999938</c:v>
                </c:pt>
                <c:pt idx="553">
                  <c:v>0.529999999999938</c:v>
                </c:pt>
                <c:pt idx="554">
                  <c:v>0.539999999999938</c:v>
                </c:pt>
                <c:pt idx="555">
                  <c:v>0.549999999999938</c:v>
                </c:pt>
                <c:pt idx="556">
                  <c:v>0.559999999999938</c:v>
                </c:pt>
                <c:pt idx="557">
                  <c:v>0.569999999999938</c:v>
                </c:pt>
                <c:pt idx="558">
                  <c:v>0.579999999999938</c:v>
                </c:pt>
                <c:pt idx="559">
                  <c:v>0.589999999999938</c:v>
                </c:pt>
                <c:pt idx="560">
                  <c:v>0.599999999999938</c:v>
                </c:pt>
                <c:pt idx="561">
                  <c:v>0.609999999999938</c:v>
                </c:pt>
                <c:pt idx="562">
                  <c:v>0.619999999999938</c:v>
                </c:pt>
                <c:pt idx="563">
                  <c:v>0.629999999999938</c:v>
                </c:pt>
                <c:pt idx="564">
                  <c:v>0.639999999999938</c:v>
                </c:pt>
                <c:pt idx="565">
                  <c:v>0.649999999999938</c:v>
                </c:pt>
                <c:pt idx="566">
                  <c:v>0.659999999999938</c:v>
                </c:pt>
                <c:pt idx="567">
                  <c:v>0.669999999999938</c:v>
                </c:pt>
                <c:pt idx="568">
                  <c:v>0.679999999999938</c:v>
                </c:pt>
                <c:pt idx="569">
                  <c:v>0.689999999999938</c:v>
                </c:pt>
                <c:pt idx="570">
                  <c:v>0.699999999999938</c:v>
                </c:pt>
                <c:pt idx="571">
                  <c:v>0.709999999999938</c:v>
                </c:pt>
                <c:pt idx="572">
                  <c:v>0.719999999999938</c:v>
                </c:pt>
                <c:pt idx="573">
                  <c:v>0.729999999999938</c:v>
                </c:pt>
                <c:pt idx="574">
                  <c:v>0.739999999999938</c:v>
                </c:pt>
                <c:pt idx="575">
                  <c:v>0.749999999999938</c:v>
                </c:pt>
                <c:pt idx="576">
                  <c:v>0.759999999999938</c:v>
                </c:pt>
                <c:pt idx="577">
                  <c:v>0.769999999999938</c:v>
                </c:pt>
                <c:pt idx="578">
                  <c:v>0.779999999999938</c:v>
                </c:pt>
                <c:pt idx="579">
                  <c:v>0.789999999999938</c:v>
                </c:pt>
                <c:pt idx="580">
                  <c:v>0.799999999999938</c:v>
                </c:pt>
                <c:pt idx="581">
                  <c:v>0.809999999999938</c:v>
                </c:pt>
                <c:pt idx="582">
                  <c:v>0.819999999999938</c:v>
                </c:pt>
                <c:pt idx="583">
                  <c:v>0.829999999999938</c:v>
                </c:pt>
                <c:pt idx="584">
                  <c:v>0.839999999999938</c:v>
                </c:pt>
                <c:pt idx="585">
                  <c:v>0.849999999999938</c:v>
                </c:pt>
                <c:pt idx="586">
                  <c:v>0.859999999999938</c:v>
                </c:pt>
                <c:pt idx="587">
                  <c:v>0.869999999999938</c:v>
                </c:pt>
                <c:pt idx="588">
                  <c:v>0.879999999999938</c:v>
                </c:pt>
                <c:pt idx="589">
                  <c:v>0.889999999999938</c:v>
                </c:pt>
                <c:pt idx="590">
                  <c:v>0.899999999999938</c:v>
                </c:pt>
                <c:pt idx="591">
                  <c:v>0.909999999999938</c:v>
                </c:pt>
                <c:pt idx="592">
                  <c:v>0.919999999999938</c:v>
                </c:pt>
                <c:pt idx="593">
                  <c:v>0.929999999999938</c:v>
                </c:pt>
                <c:pt idx="594">
                  <c:v>0.939999999999938</c:v>
                </c:pt>
                <c:pt idx="595">
                  <c:v>0.949999999999938</c:v>
                </c:pt>
                <c:pt idx="596">
                  <c:v>0.959999999999938</c:v>
                </c:pt>
                <c:pt idx="597">
                  <c:v>0.969999999999938</c:v>
                </c:pt>
                <c:pt idx="598">
                  <c:v>0.979999999999938</c:v>
                </c:pt>
                <c:pt idx="599">
                  <c:v>0.989999999999938</c:v>
                </c:pt>
                <c:pt idx="600">
                  <c:v>0.999999999999938</c:v>
                </c:pt>
                <c:pt idx="601">
                  <c:v>1.009999999999938</c:v>
                </c:pt>
                <c:pt idx="602">
                  <c:v>1.019999999999938</c:v>
                </c:pt>
                <c:pt idx="603">
                  <c:v>1.029999999999938</c:v>
                </c:pt>
                <c:pt idx="604">
                  <c:v>1.039999999999938</c:v>
                </c:pt>
                <c:pt idx="605">
                  <c:v>1.049999999999938</c:v>
                </c:pt>
                <c:pt idx="606">
                  <c:v>1.059999999999938</c:v>
                </c:pt>
                <c:pt idx="607">
                  <c:v>1.069999999999938</c:v>
                </c:pt>
                <c:pt idx="608">
                  <c:v>1.079999999999938</c:v>
                </c:pt>
                <c:pt idx="609">
                  <c:v>1.089999999999938</c:v>
                </c:pt>
                <c:pt idx="610">
                  <c:v>1.099999999999938</c:v>
                </c:pt>
                <c:pt idx="611">
                  <c:v>1.109999999999938</c:v>
                </c:pt>
                <c:pt idx="612">
                  <c:v>1.119999999999938</c:v>
                </c:pt>
                <c:pt idx="613">
                  <c:v>1.129999999999938</c:v>
                </c:pt>
                <c:pt idx="614">
                  <c:v>1.139999999999938</c:v>
                </c:pt>
                <c:pt idx="615">
                  <c:v>1.149999999999938</c:v>
                </c:pt>
                <c:pt idx="616">
                  <c:v>1.159999999999938</c:v>
                </c:pt>
                <c:pt idx="617">
                  <c:v>1.169999999999938</c:v>
                </c:pt>
                <c:pt idx="618">
                  <c:v>1.179999999999938</c:v>
                </c:pt>
                <c:pt idx="619">
                  <c:v>1.189999999999938</c:v>
                </c:pt>
                <c:pt idx="620">
                  <c:v>1.199999999999938</c:v>
                </c:pt>
                <c:pt idx="621">
                  <c:v>1.209999999999938</c:v>
                </c:pt>
                <c:pt idx="622">
                  <c:v>1.219999999999938</c:v>
                </c:pt>
                <c:pt idx="623">
                  <c:v>1.229999999999938</c:v>
                </c:pt>
                <c:pt idx="624">
                  <c:v>1.239999999999938</c:v>
                </c:pt>
                <c:pt idx="625">
                  <c:v>1.249999999999938</c:v>
                </c:pt>
                <c:pt idx="626">
                  <c:v>1.259999999999938</c:v>
                </c:pt>
                <c:pt idx="627">
                  <c:v>1.269999999999938</c:v>
                </c:pt>
                <c:pt idx="628">
                  <c:v>1.279999999999938</c:v>
                </c:pt>
                <c:pt idx="629">
                  <c:v>1.289999999999938</c:v>
                </c:pt>
                <c:pt idx="630">
                  <c:v>1.299999999999938</c:v>
                </c:pt>
                <c:pt idx="631">
                  <c:v>1.309999999999938</c:v>
                </c:pt>
                <c:pt idx="632">
                  <c:v>1.319999999999939</c:v>
                </c:pt>
                <c:pt idx="633">
                  <c:v>1.329999999999939</c:v>
                </c:pt>
                <c:pt idx="634">
                  <c:v>1.339999999999939</c:v>
                </c:pt>
                <c:pt idx="635">
                  <c:v>1.349999999999939</c:v>
                </c:pt>
                <c:pt idx="636">
                  <c:v>1.359999999999939</c:v>
                </c:pt>
                <c:pt idx="637">
                  <c:v>1.369999999999939</c:v>
                </c:pt>
                <c:pt idx="638">
                  <c:v>1.379999999999939</c:v>
                </c:pt>
                <c:pt idx="639">
                  <c:v>1.389999999999939</c:v>
                </c:pt>
                <c:pt idx="640">
                  <c:v>1.399999999999939</c:v>
                </c:pt>
                <c:pt idx="641">
                  <c:v>1.409999999999939</c:v>
                </c:pt>
                <c:pt idx="642">
                  <c:v>1.419999999999939</c:v>
                </c:pt>
                <c:pt idx="643">
                  <c:v>1.429999999999939</c:v>
                </c:pt>
                <c:pt idx="644">
                  <c:v>1.439999999999939</c:v>
                </c:pt>
                <c:pt idx="645">
                  <c:v>1.449999999999939</c:v>
                </c:pt>
                <c:pt idx="646">
                  <c:v>1.459999999999939</c:v>
                </c:pt>
                <c:pt idx="647">
                  <c:v>1.469999999999939</c:v>
                </c:pt>
                <c:pt idx="648">
                  <c:v>1.479999999999939</c:v>
                </c:pt>
                <c:pt idx="649">
                  <c:v>1.489999999999939</c:v>
                </c:pt>
                <c:pt idx="650">
                  <c:v>1.499999999999939</c:v>
                </c:pt>
                <c:pt idx="651">
                  <c:v>1.509999999999939</c:v>
                </c:pt>
                <c:pt idx="652">
                  <c:v>1.519999999999939</c:v>
                </c:pt>
                <c:pt idx="653">
                  <c:v>1.529999999999939</c:v>
                </c:pt>
                <c:pt idx="654">
                  <c:v>1.539999999999939</c:v>
                </c:pt>
                <c:pt idx="655">
                  <c:v>1.549999999999939</c:v>
                </c:pt>
                <c:pt idx="656">
                  <c:v>1.559999999999939</c:v>
                </c:pt>
                <c:pt idx="657">
                  <c:v>1.569999999999939</c:v>
                </c:pt>
                <c:pt idx="658">
                  <c:v>1.579999999999939</c:v>
                </c:pt>
                <c:pt idx="659">
                  <c:v>1.589999999999939</c:v>
                </c:pt>
                <c:pt idx="660">
                  <c:v>1.599999999999939</c:v>
                </c:pt>
                <c:pt idx="661">
                  <c:v>1.609999999999939</c:v>
                </c:pt>
                <c:pt idx="662">
                  <c:v>1.619999999999939</c:v>
                </c:pt>
                <c:pt idx="663">
                  <c:v>1.629999999999939</c:v>
                </c:pt>
                <c:pt idx="664">
                  <c:v>1.639999999999939</c:v>
                </c:pt>
                <c:pt idx="665">
                  <c:v>1.649999999999939</c:v>
                </c:pt>
                <c:pt idx="666">
                  <c:v>1.659999999999939</c:v>
                </c:pt>
                <c:pt idx="667">
                  <c:v>1.669999999999939</c:v>
                </c:pt>
                <c:pt idx="668">
                  <c:v>1.679999999999939</c:v>
                </c:pt>
                <c:pt idx="669">
                  <c:v>1.689999999999939</c:v>
                </c:pt>
                <c:pt idx="670">
                  <c:v>1.699999999999939</c:v>
                </c:pt>
                <c:pt idx="671">
                  <c:v>1.709999999999939</c:v>
                </c:pt>
                <c:pt idx="672">
                  <c:v>1.719999999999939</c:v>
                </c:pt>
                <c:pt idx="673">
                  <c:v>1.729999999999939</c:v>
                </c:pt>
                <c:pt idx="674">
                  <c:v>1.739999999999939</c:v>
                </c:pt>
                <c:pt idx="675">
                  <c:v>1.749999999999939</c:v>
                </c:pt>
                <c:pt idx="676">
                  <c:v>1.759999999999939</c:v>
                </c:pt>
                <c:pt idx="677">
                  <c:v>1.769999999999939</c:v>
                </c:pt>
                <c:pt idx="678">
                  <c:v>1.779999999999939</c:v>
                </c:pt>
                <c:pt idx="679">
                  <c:v>1.789999999999939</c:v>
                </c:pt>
                <c:pt idx="680">
                  <c:v>1.799999999999939</c:v>
                </c:pt>
                <c:pt idx="681">
                  <c:v>1.809999999999939</c:v>
                </c:pt>
                <c:pt idx="682">
                  <c:v>1.819999999999939</c:v>
                </c:pt>
                <c:pt idx="683">
                  <c:v>1.829999999999939</c:v>
                </c:pt>
                <c:pt idx="684">
                  <c:v>1.839999999999939</c:v>
                </c:pt>
                <c:pt idx="685">
                  <c:v>1.849999999999939</c:v>
                </c:pt>
                <c:pt idx="686">
                  <c:v>1.859999999999939</c:v>
                </c:pt>
                <c:pt idx="687">
                  <c:v>1.869999999999939</c:v>
                </c:pt>
                <c:pt idx="688">
                  <c:v>1.879999999999939</c:v>
                </c:pt>
                <c:pt idx="689">
                  <c:v>1.889999999999939</c:v>
                </c:pt>
                <c:pt idx="690">
                  <c:v>1.899999999999939</c:v>
                </c:pt>
                <c:pt idx="691">
                  <c:v>1.909999999999939</c:v>
                </c:pt>
                <c:pt idx="692">
                  <c:v>1.919999999999939</c:v>
                </c:pt>
                <c:pt idx="693">
                  <c:v>1.929999999999939</c:v>
                </c:pt>
                <c:pt idx="694">
                  <c:v>1.939999999999939</c:v>
                </c:pt>
                <c:pt idx="695">
                  <c:v>1.949999999999939</c:v>
                </c:pt>
                <c:pt idx="696">
                  <c:v>1.959999999999939</c:v>
                </c:pt>
                <c:pt idx="697">
                  <c:v>1.969999999999939</c:v>
                </c:pt>
                <c:pt idx="698">
                  <c:v>1.979999999999939</c:v>
                </c:pt>
                <c:pt idx="699">
                  <c:v>1.989999999999939</c:v>
                </c:pt>
                <c:pt idx="700">
                  <c:v>1.999999999999939</c:v>
                </c:pt>
                <c:pt idx="701">
                  <c:v>2.009999999999939</c:v>
                </c:pt>
                <c:pt idx="702">
                  <c:v>2.019999999999939</c:v>
                </c:pt>
                <c:pt idx="703">
                  <c:v>2.029999999999939</c:v>
                </c:pt>
                <c:pt idx="704">
                  <c:v>2.039999999999938</c:v>
                </c:pt>
                <c:pt idx="705">
                  <c:v>2.049999999999938</c:v>
                </c:pt>
                <c:pt idx="706">
                  <c:v>2.059999999999938</c:v>
                </c:pt>
                <c:pt idx="707">
                  <c:v>2.069999999999938</c:v>
                </c:pt>
                <c:pt idx="708">
                  <c:v>2.079999999999937</c:v>
                </c:pt>
                <c:pt idx="709">
                  <c:v>2.089999999999937</c:v>
                </c:pt>
                <c:pt idx="710">
                  <c:v>2.099999999999937</c:v>
                </c:pt>
                <c:pt idx="711">
                  <c:v>2.109999999999937</c:v>
                </c:pt>
                <c:pt idx="712">
                  <c:v>2.119999999999937</c:v>
                </c:pt>
                <c:pt idx="713">
                  <c:v>2.129999999999936</c:v>
                </c:pt>
                <c:pt idx="714">
                  <c:v>2.139999999999936</c:v>
                </c:pt>
                <c:pt idx="715">
                  <c:v>2.149999999999936</c:v>
                </c:pt>
                <c:pt idx="716">
                  <c:v>2.159999999999936</c:v>
                </c:pt>
                <c:pt idx="717">
                  <c:v>2.169999999999936</c:v>
                </c:pt>
                <c:pt idx="718">
                  <c:v>2.179999999999935</c:v>
                </c:pt>
                <c:pt idx="719">
                  <c:v>2.189999999999935</c:v>
                </c:pt>
                <c:pt idx="720">
                  <c:v>2.199999999999935</c:v>
                </c:pt>
                <c:pt idx="721">
                  <c:v>2.209999999999935</c:v>
                </c:pt>
                <c:pt idx="722">
                  <c:v>2.219999999999934</c:v>
                </c:pt>
                <c:pt idx="723">
                  <c:v>2.229999999999934</c:v>
                </c:pt>
                <c:pt idx="724">
                  <c:v>2.239999999999934</c:v>
                </c:pt>
                <c:pt idx="725">
                  <c:v>2.249999999999934</c:v>
                </c:pt>
                <c:pt idx="726">
                  <c:v>2.259999999999934</c:v>
                </c:pt>
                <c:pt idx="727">
                  <c:v>2.269999999999933</c:v>
                </c:pt>
                <c:pt idx="728">
                  <c:v>2.279999999999933</c:v>
                </c:pt>
                <c:pt idx="729">
                  <c:v>2.289999999999933</c:v>
                </c:pt>
                <c:pt idx="730">
                  <c:v>2.299999999999933</c:v>
                </c:pt>
                <c:pt idx="731">
                  <c:v>2.309999999999933</c:v>
                </c:pt>
                <c:pt idx="732">
                  <c:v>2.319999999999932</c:v>
                </c:pt>
                <c:pt idx="733">
                  <c:v>2.329999999999932</c:v>
                </c:pt>
                <c:pt idx="734">
                  <c:v>2.339999999999932</c:v>
                </c:pt>
                <c:pt idx="735">
                  <c:v>2.349999999999932</c:v>
                </c:pt>
                <c:pt idx="736">
                  <c:v>2.359999999999931</c:v>
                </c:pt>
                <c:pt idx="737">
                  <c:v>2.369999999999931</c:v>
                </c:pt>
                <c:pt idx="738">
                  <c:v>2.379999999999931</c:v>
                </c:pt>
                <c:pt idx="739">
                  <c:v>2.389999999999931</c:v>
                </c:pt>
                <c:pt idx="740">
                  <c:v>2.399999999999931</c:v>
                </c:pt>
                <c:pt idx="741">
                  <c:v>2.40999999999993</c:v>
                </c:pt>
                <c:pt idx="742">
                  <c:v>2.41999999999993</c:v>
                </c:pt>
                <c:pt idx="743">
                  <c:v>2.42999999999993</c:v>
                </c:pt>
                <c:pt idx="744">
                  <c:v>2.43999999999993</c:v>
                </c:pt>
                <c:pt idx="745">
                  <c:v>2.44999999999993</c:v>
                </c:pt>
                <c:pt idx="746">
                  <c:v>2.459999999999928</c:v>
                </c:pt>
                <c:pt idx="747">
                  <c:v>2.469999999999929</c:v>
                </c:pt>
                <c:pt idx="748">
                  <c:v>2.479999999999928</c:v>
                </c:pt>
                <c:pt idx="749">
                  <c:v>2.489999999999929</c:v>
                </c:pt>
                <c:pt idx="750">
                  <c:v>2.499999999999928</c:v>
                </c:pt>
                <c:pt idx="751">
                  <c:v>2.509999999999928</c:v>
                </c:pt>
                <c:pt idx="752">
                  <c:v>2.519999999999928</c:v>
                </c:pt>
                <c:pt idx="753">
                  <c:v>2.529999999999928</c:v>
                </c:pt>
                <c:pt idx="754">
                  <c:v>2.539999999999928</c:v>
                </c:pt>
                <c:pt idx="755">
                  <c:v>2.549999999999927</c:v>
                </c:pt>
                <c:pt idx="756">
                  <c:v>2.559999999999927</c:v>
                </c:pt>
                <c:pt idx="757">
                  <c:v>2.569999999999927</c:v>
                </c:pt>
                <c:pt idx="758">
                  <c:v>2.579999999999927</c:v>
                </c:pt>
                <c:pt idx="759">
                  <c:v>2.589999999999927</c:v>
                </c:pt>
                <c:pt idx="760">
                  <c:v>2.599999999999926</c:v>
                </c:pt>
                <c:pt idx="761">
                  <c:v>2.609999999999926</c:v>
                </c:pt>
                <c:pt idx="762">
                  <c:v>2.619999999999926</c:v>
                </c:pt>
                <c:pt idx="763">
                  <c:v>2.629999999999926</c:v>
                </c:pt>
                <c:pt idx="764">
                  <c:v>2.639999999999925</c:v>
                </c:pt>
                <c:pt idx="765">
                  <c:v>2.649999999999925</c:v>
                </c:pt>
                <c:pt idx="766">
                  <c:v>2.659999999999925</c:v>
                </c:pt>
                <c:pt idx="767">
                  <c:v>2.669999999999925</c:v>
                </c:pt>
                <c:pt idx="768">
                  <c:v>2.679999999999925</c:v>
                </c:pt>
                <c:pt idx="769">
                  <c:v>2.689999999999924</c:v>
                </c:pt>
                <c:pt idx="770">
                  <c:v>2.699999999999924</c:v>
                </c:pt>
                <c:pt idx="771">
                  <c:v>2.709999999999924</c:v>
                </c:pt>
                <c:pt idx="772">
                  <c:v>2.719999999999924</c:v>
                </c:pt>
                <c:pt idx="773">
                  <c:v>2.729999999999924</c:v>
                </c:pt>
                <c:pt idx="774">
                  <c:v>2.739999999999923</c:v>
                </c:pt>
                <c:pt idx="775">
                  <c:v>2.749999999999923</c:v>
                </c:pt>
                <c:pt idx="776">
                  <c:v>2.759999999999923</c:v>
                </c:pt>
                <c:pt idx="777">
                  <c:v>2.769999999999923</c:v>
                </c:pt>
                <c:pt idx="778">
                  <c:v>2.779999999999922</c:v>
                </c:pt>
                <c:pt idx="779">
                  <c:v>2.789999999999922</c:v>
                </c:pt>
                <c:pt idx="780">
                  <c:v>2.799999999999922</c:v>
                </c:pt>
                <c:pt idx="781">
                  <c:v>2.809999999999922</c:v>
                </c:pt>
                <c:pt idx="782">
                  <c:v>2.819999999999922</c:v>
                </c:pt>
                <c:pt idx="783">
                  <c:v>2.829999999999921</c:v>
                </c:pt>
                <c:pt idx="784">
                  <c:v>2.839999999999919</c:v>
                </c:pt>
                <c:pt idx="785">
                  <c:v>2.849999999999921</c:v>
                </c:pt>
                <c:pt idx="786">
                  <c:v>2.859999999999919</c:v>
                </c:pt>
                <c:pt idx="787">
                  <c:v>2.869999999999921</c:v>
                </c:pt>
                <c:pt idx="788">
                  <c:v>2.879999999999919</c:v>
                </c:pt>
                <c:pt idx="789">
                  <c:v>2.88999999999992</c:v>
                </c:pt>
                <c:pt idx="790">
                  <c:v>2.899999999999919</c:v>
                </c:pt>
                <c:pt idx="791">
                  <c:v>2.90999999999992</c:v>
                </c:pt>
                <c:pt idx="792">
                  <c:v>2.91999999999992</c:v>
                </c:pt>
                <c:pt idx="793">
                  <c:v>2.929999999999919</c:v>
                </c:pt>
                <c:pt idx="794">
                  <c:v>2.939999999999919</c:v>
                </c:pt>
                <c:pt idx="795">
                  <c:v>2.949999999999919</c:v>
                </c:pt>
                <c:pt idx="796">
                  <c:v>2.959999999999919</c:v>
                </c:pt>
                <c:pt idx="797">
                  <c:v>2.969999999999918</c:v>
                </c:pt>
                <c:pt idx="798">
                  <c:v>2.979999999999918</c:v>
                </c:pt>
                <c:pt idx="799">
                  <c:v>2.989999999999918</c:v>
                </c:pt>
                <c:pt idx="800">
                  <c:v>2.999999999999918</c:v>
                </c:pt>
                <c:pt idx="801">
                  <c:v>3.009999999999918</c:v>
                </c:pt>
                <c:pt idx="802">
                  <c:v>3.019999999999917</c:v>
                </c:pt>
                <c:pt idx="803">
                  <c:v>3.029999999999917</c:v>
                </c:pt>
                <c:pt idx="804">
                  <c:v>3.039999999999917</c:v>
                </c:pt>
                <c:pt idx="805">
                  <c:v>3.049999999999917</c:v>
                </c:pt>
                <c:pt idx="806">
                  <c:v>3.059999999999917</c:v>
                </c:pt>
                <c:pt idx="807">
                  <c:v>3.069999999999916</c:v>
                </c:pt>
                <c:pt idx="808">
                  <c:v>3.079999999999916</c:v>
                </c:pt>
                <c:pt idx="809">
                  <c:v>3.089999999999916</c:v>
                </c:pt>
                <c:pt idx="810">
                  <c:v>3.099999999999916</c:v>
                </c:pt>
                <c:pt idx="811">
                  <c:v>3.109999999999915</c:v>
                </c:pt>
                <c:pt idx="812">
                  <c:v>3.119999999999915</c:v>
                </c:pt>
                <c:pt idx="813">
                  <c:v>3.129999999999915</c:v>
                </c:pt>
                <c:pt idx="814">
                  <c:v>3.139999999999915</c:v>
                </c:pt>
                <c:pt idx="815">
                  <c:v>3.149999999999915</c:v>
                </c:pt>
                <c:pt idx="816">
                  <c:v>3.159999999999914</c:v>
                </c:pt>
                <c:pt idx="817">
                  <c:v>3.169999999999914</c:v>
                </c:pt>
                <c:pt idx="818">
                  <c:v>3.179999999999914</c:v>
                </c:pt>
                <c:pt idx="819">
                  <c:v>3.189999999999914</c:v>
                </c:pt>
                <c:pt idx="820">
                  <c:v>3.199999999999914</c:v>
                </c:pt>
                <c:pt idx="821">
                  <c:v>3.209999999999913</c:v>
                </c:pt>
                <c:pt idx="822">
                  <c:v>3.219999999999913</c:v>
                </c:pt>
                <c:pt idx="823">
                  <c:v>3.229999999999913</c:v>
                </c:pt>
                <c:pt idx="824">
                  <c:v>3.239999999999913</c:v>
                </c:pt>
                <c:pt idx="825">
                  <c:v>3.249999999999912</c:v>
                </c:pt>
                <c:pt idx="826">
                  <c:v>3.259999999999912</c:v>
                </c:pt>
                <c:pt idx="827">
                  <c:v>3.269999999999912</c:v>
                </c:pt>
                <c:pt idx="828">
                  <c:v>3.279999999999912</c:v>
                </c:pt>
                <c:pt idx="829">
                  <c:v>3.289999999999912</c:v>
                </c:pt>
                <c:pt idx="830">
                  <c:v>3.299999999999911</c:v>
                </c:pt>
                <c:pt idx="831">
                  <c:v>3.309999999999911</c:v>
                </c:pt>
                <c:pt idx="832">
                  <c:v>3.319999999999911</c:v>
                </c:pt>
                <c:pt idx="833">
                  <c:v>3.329999999999911</c:v>
                </c:pt>
                <c:pt idx="834">
                  <c:v>3.339999999999911</c:v>
                </c:pt>
                <c:pt idx="835">
                  <c:v>3.34999999999991</c:v>
                </c:pt>
                <c:pt idx="836">
                  <c:v>3.35999999999991</c:v>
                </c:pt>
                <c:pt idx="837">
                  <c:v>3.36999999999991</c:v>
                </c:pt>
                <c:pt idx="838">
                  <c:v>3.37999999999991</c:v>
                </c:pt>
                <c:pt idx="839">
                  <c:v>3.389999999999909</c:v>
                </c:pt>
                <c:pt idx="840">
                  <c:v>3.399999999999907</c:v>
                </c:pt>
                <c:pt idx="841">
                  <c:v>3.409999999999909</c:v>
                </c:pt>
                <c:pt idx="842">
                  <c:v>3.419999999999908</c:v>
                </c:pt>
                <c:pt idx="843">
                  <c:v>3.429999999999909</c:v>
                </c:pt>
                <c:pt idx="844">
                  <c:v>3.439999999999908</c:v>
                </c:pt>
                <c:pt idx="845">
                  <c:v>3.449999999999908</c:v>
                </c:pt>
                <c:pt idx="846">
                  <c:v>3.459999999999908</c:v>
                </c:pt>
                <c:pt idx="847">
                  <c:v>3.469999999999908</c:v>
                </c:pt>
                <c:pt idx="848">
                  <c:v>3.479999999999908</c:v>
                </c:pt>
                <c:pt idx="849">
                  <c:v>3.489999999999907</c:v>
                </c:pt>
                <c:pt idx="850">
                  <c:v>3.499999999999907</c:v>
                </c:pt>
                <c:pt idx="851">
                  <c:v>3.509999999999907</c:v>
                </c:pt>
                <c:pt idx="852">
                  <c:v>3.519999999999907</c:v>
                </c:pt>
                <c:pt idx="853">
                  <c:v>3.529999999999907</c:v>
                </c:pt>
                <c:pt idx="854">
                  <c:v>3.539999999999906</c:v>
                </c:pt>
                <c:pt idx="855">
                  <c:v>3.549999999999906</c:v>
                </c:pt>
                <c:pt idx="856">
                  <c:v>3.559999999999906</c:v>
                </c:pt>
                <c:pt idx="857">
                  <c:v>3.569999999999906</c:v>
                </c:pt>
                <c:pt idx="858">
                  <c:v>3.579999999999905</c:v>
                </c:pt>
                <c:pt idx="859">
                  <c:v>3.589999999999905</c:v>
                </c:pt>
                <c:pt idx="860">
                  <c:v>3.599999999999905</c:v>
                </c:pt>
                <c:pt idx="861">
                  <c:v>3.609999999999905</c:v>
                </c:pt>
                <c:pt idx="862">
                  <c:v>3.619999999999905</c:v>
                </c:pt>
                <c:pt idx="863">
                  <c:v>3.629999999999904</c:v>
                </c:pt>
                <c:pt idx="864">
                  <c:v>3.639999999999904</c:v>
                </c:pt>
                <c:pt idx="865">
                  <c:v>3.649999999999904</c:v>
                </c:pt>
                <c:pt idx="866">
                  <c:v>3.659999999999904</c:v>
                </c:pt>
                <c:pt idx="867">
                  <c:v>3.669999999999903</c:v>
                </c:pt>
                <c:pt idx="868">
                  <c:v>3.679999999999903</c:v>
                </c:pt>
                <c:pt idx="869">
                  <c:v>3.689999999999903</c:v>
                </c:pt>
                <c:pt idx="870">
                  <c:v>3.699999999999903</c:v>
                </c:pt>
                <c:pt idx="871">
                  <c:v>3.709999999999903</c:v>
                </c:pt>
                <c:pt idx="872">
                  <c:v>3.719999999999902</c:v>
                </c:pt>
                <c:pt idx="873">
                  <c:v>3.729999999999902</c:v>
                </c:pt>
                <c:pt idx="874">
                  <c:v>3.739999999999902</c:v>
                </c:pt>
                <c:pt idx="875">
                  <c:v>3.749999999999902</c:v>
                </c:pt>
                <c:pt idx="876">
                  <c:v>3.759999999999902</c:v>
                </c:pt>
                <c:pt idx="877">
                  <c:v>3.769999999999901</c:v>
                </c:pt>
                <c:pt idx="878">
                  <c:v>3.779999999999901</c:v>
                </c:pt>
                <c:pt idx="879">
                  <c:v>3.789999999999901</c:v>
                </c:pt>
                <c:pt idx="880">
                  <c:v>3.799999999999901</c:v>
                </c:pt>
                <c:pt idx="881">
                  <c:v>3.809999999999901</c:v>
                </c:pt>
                <c:pt idx="882">
                  <c:v>3.819999999999875</c:v>
                </c:pt>
                <c:pt idx="883">
                  <c:v>3.8299999999999</c:v>
                </c:pt>
                <c:pt idx="884">
                  <c:v>3.839999999999875</c:v>
                </c:pt>
                <c:pt idx="885">
                  <c:v>3.8499999999999</c:v>
                </c:pt>
                <c:pt idx="886">
                  <c:v>3.859999999999874</c:v>
                </c:pt>
                <c:pt idx="887">
                  <c:v>3.869999999999897</c:v>
                </c:pt>
                <c:pt idx="888">
                  <c:v>3.879999999999874</c:v>
                </c:pt>
                <c:pt idx="889">
                  <c:v>3.889999999999897</c:v>
                </c:pt>
                <c:pt idx="890">
                  <c:v>3.899999999999874</c:v>
                </c:pt>
                <c:pt idx="891">
                  <c:v>3.909999999999898</c:v>
                </c:pt>
                <c:pt idx="892">
                  <c:v>3.919999999999896</c:v>
                </c:pt>
                <c:pt idx="893">
                  <c:v>3.929999999999898</c:v>
                </c:pt>
                <c:pt idx="894">
                  <c:v>3.939999999999896</c:v>
                </c:pt>
                <c:pt idx="895">
                  <c:v>3.949999999999898</c:v>
                </c:pt>
                <c:pt idx="896">
                  <c:v>3.959999999999896</c:v>
                </c:pt>
                <c:pt idx="897">
                  <c:v>3.969999999999897</c:v>
                </c:pt>
                <c:pt idx="898">
                  <c:v>3.979999999999896</c:v>
                </c:pt>
                <c:pt idx="899">
                  <c:v>3.989999999999897</c:v>
                </c:pt>
                <c:pt idx="900">
                  <c:v>3.999999999999896</c:v>
                </c:pt>
                <c:pt idx="901">
                  <c:v>4.009999999999896</c:v>
                </c:pt>
                <c:pt idx="902">
                  <c:v>4.019999999999896</c:v>
                </c:pt>
                <c:pt idx="903">
                  <c:v>4.029999999999896</c:v>
                </c:pt>
                <c:pt idx="904">
                  <c:v>4.039999999999896</c:v>
                </c:pt>
                <c:pt idx="905">
                  <c:v>4.049999999999895</c:v>
                </c:pt>
                <c:pt idx="906">
                  <c:v>4.059999999999895</c:v>
                </c:pt>
                <c:pt idx="907">
                  <c:v>4.069999999999895</c:v>
                </c:pt>
                <c:pt idx="908">
                  <c:v>4.079999999999897</c:v>
                </c:pt>
                <c:pt idx="909">
                  <c:v>4.089999999999895</c:v>
                </c:pt>
                <c:pt idx="910">
                  <c:v>4.099999999999894</c:v>
                </c:pt>
                <c:pt idx="911">
                  <c:v>4.109999999999894</c:v>
                </c:pt>
                <c:pt idx="912">
                  <c:v>4.119999999999894</c:v>
                </c:pt>
                <c:pt idx="913">
                  <c:v>4.129999999999894</c:v>
                </c:pt>
                <c:pt idx="914">
                  <c:v>4.139999999999894</c:v>
                </c:pt>
                <c:pt idx="915">
                  <c:v>4.149999999999894</c:v>
                </c:pt>
                <c:pt idx="916">
                  <c:v>4.159999999999894</c:v>
                </c:pt>
                <c:pt idx="917">
                  <c:v>4.169999999999892</c:v>
                </c:pt>
                <c:pt idx="918">
                  <c:v>4.179999999999893</c:v>
                </c:pt>
                <c:pt idx="919">
                  <c:v>4.189999999999893</c:v>
                </c:pt>
                <c:pt idx="920">
                  <c:v>4.199999999999893</c:v>
                </c:pt>
                <c:pt idx="921">
                  <c:v>4.209999999999892</c:v>
                </c:pt>
                <c:pt idx="922">
                  <c:v>4.219999999999892</c:v>
                </c:pt>
                <c:pt idx="923">
                  <c:v>4.229999999999892</c:v>
                </c:pt>
                <c:pt idx="924">
                  <c:v>4.239999999999891</c:v>
                </c:pt>
                <c:pt idx="925">
                  <c:v>4.249999999999891</c:v>
                </c:pt>
                <c:pt idx="926">
                  <c:v>4.259999999999891</c:v>
                </c:pt>
                <c:pt idx="927">
                  <c:v>4.269999999999891</c:v>
                </c:pt>
                <c:pt idx="928">
                  <c:v>4.27999999999989</c:v>
                </c:pt>
                <c:pt idx="929">
                  <c:v>4.28999999999989</c:v>
                </c:pt>
                <c:pt idx="930">
                  <c:v>4.29999999999989</c:v>
                </c:pt>
                <c:pt idx="931">
                  <c:v>4.30999999999989</c:v>
                </c:pt>
                <c:pt idx="932">
                  <c:v>4.31999999999989</c:v>
                </c:pt>
                <c:pt idx="933">
                  <c:v>4.32999999999989</c:v>
                </c:pt>
                <c:pt idx="934">
                  <c:v>4.33999999999989</c:v>
                </c:pt>
                <c:pt idx="935">
                  <c:v>4.34999999999989</c:v>
                </c:pt>
                <c:pt idx="936">
                  <c:v>4.35999999999989</c:v>
                </c:pt>
                <c:pt idx="937">
                  <c:v>4.36999999999989</c:v>
                </c:pt>
                <c:pt idx="938">
                  <c:v>4.379999999999888</c:v>
                </c:pt>
                <c:pt idx="939">
                  <c:v>4.389999999999888</c:v>
                </c:pt>
                <c:pt idx="940">
                  <c:v>4.399999999999888</c:v>
                </c:pt>
                <c:pt idx="941">
                  <c:v>4.40999999999989</c:v>
                </c:pt>
                <c:pt idx="942">
                  <c:v>4.419999999999887</c:v>
                </c:pt>
                <c:pt idx="943">
                  <c:v>4.429999999999887</c:v>
                </c:pt>
                <c:pt idx="944">
                  <c:v>4.43999999999989</c:v>
                </c:pt>
                <c:pt idx="945">
                  <c:v>4.44999999999989</c:v>
                </c:pt>
                <c:pt idx="946">
                  <c:v>4.459999999999888</c:v>
                </c:pt>
                <c:pt idx="947">
                  <c:v>4.469999999999886</c:v>
                </c:pt>
                <c:pt idx="948">
                  <c:v>4.47999999999989</c:v>
                </c:pt>
                <c:pt idx="949">
                  <c:v>4.48999999999989</c:v>
                </c:pt>
                <c:pt idx="950">
                  <c:v>4.499999999999888</c:v>
                </c:pt>
                <c:pt idx="951">
                  <c:v>4.509999999999886</c:v>
                </c:pt>
                <c:pt idx="952">
                  <c:v>4.519999999999885</c:v>
                </c:pt>
                <c:pt idx="953">
                  <c:v>4.529999999999885</c:v>
                </c:pt>
                <c:pt idx="954">
                  <c:v>4.53999999999989</c:v>
                </c:pt>
                <c:pt idx="955">
                  <c:v>4.549999999999887</c:v>
                </c:pt>
                <c:pt idx="956">
                  <c:v>4.559999999999885</c:v>
                </c:pt>
                <c:pt idx="957">
                  <c:v>4.569999999999884</c:v>
                </c:pt>
                <c:pt idx="958">
                  <c:v>4.57999999999989</c:v>
                </c:pt>
                <c:pt idx="959">
                  <c:v>4.589999999999887</c:v>
                </c:pt>
                <c:pt idx="960">
                  <c:v>4.599999999999885</c:v>
                </c:pt>
                <c:pt idx="961">
                  <c:v>4.609999999999884</c:v>
                </c:pt>
                <c:pt idx="962">
                  <c:v>4.619999999999884</c:v>
                </c:pt>
                <c:pt idx="963">
                  <c:v>4.629999999999883</c:v>
                </c:pt>
                <c:pt idx="964">
                  <c:v>4.639999999999883</c:v>
                </c:pt>
                <c:pt idx="965">
                  <c:v>4.649999999999883</c:v>
                </c:pt>
                <c:pt idx="966">
                  <c:v>4.659999999999883</c:v>
                </c:pt>
                <c:pt idx="967">
                  <c:v>4.669999999999883</c:v>
                </c:pt>
                <c:pt idx="968">
                  <c:v>4.679999999999882</c:v>
                </c:pt>
                <c:pt idx="969">
                  <c:v>4.689999999999882</c:v>
                </c:pt>
                <c:pt idx="970">
                  <c:v>4.699999999999882</c:v>
                </c:pt>
                <c:pt idx="971">
                  <c:v>4.709999999999881</c:v>
                </c:pt>
                <c:pt idx="972">
                  <c:v>4.719999999999881</c:v>
                </c:pt>
                <c:pt idx="973">
                  <c:v>4.729999999999881</c:v>
                </c:pt>
                <c:pt idx="974">
                  <c:v>4.73999999999988</c:v>
                </c:pt>
                <c:pt idx="975">
                  <c:v>4.74999999999988</c:v>
                </c:pt>
                <c:pt idx="976">
                  <c:v>4.75999999999988</c:v>
                </c:pt>
                <c:pt idx="977">
                  <c:v>4.76999999999988</c:v>
                </c:pt>
                <c:pt idx="978">
                  <c:v>4.77999999999988</c:v>
                </c:pt>
                <c:pt idx="979">
                  <c:v>4.78999999999988</c:v>
                </c:pt>
                <c:pt idx="980">
                  <c:v>4.79999999999988</c:v>
                </c:pt>
                <c:pt idx="981">
                  <c:v>4.80999999999988</c:v>
                </c:pt>
                <c:pt idx="982">
                  <c:v>4.81999999999988</c:v>
                </c:pt>
                <c:pt idx="983">
                  <c:v>4.82999999999988</c:v>
                </c:pt>
                <c:pt idx="984">
                  <c:v>4.83999999999988</c:v>
                </c:pt>
                <c:pt idx="985">
                  <c:v>4.849999999999878</c:v>
                </c:pt>
                <c:pt idx="986">
                  <c:v>4.859999999999878</c:v>
                </c:pt>
                <c:pt idx="987">
                  <c:v>4.869999999999878</c:v>
                </c:pt>
                <c:pt idx="988">
                  <c:v>4.87999999999988</c:v>
                </c:pt>
                <c:pt idx="989">
                  <c:v>4.889999999999877</c:v>
                </c:pt>
                <c:pt idx="990">
                  <c:v>4.899999999999877</c:v>
                </c:pt>
                <c:pt idx="991">
                  <c:v>4.90999999999988</c:v>
                </c:pt>
                <c:pt idx="992">
                  <c:v>4.91999999999988</c:v>
                </c:pt>
                <c:pt idx="993">
                  <c:v>4.929999999999878</c:v>
                </c:pt>
                <c:pt idx="994">
                  <c:v>4.93999999999988</c:v>
                </c:pt>
                <c:pt idx="995">
                  <c:v>4.94999999999988</c:v>
                </c:pt>
                <c:pt idx="996">
                  <c:v>4.95999999999988</c:v>
                </c:pt>
                <c:pt idx="997">
                  <c:v>4.969999999999878</c:v>
                </c:pt>
                <c:pt idx="998">
                  <c:v>4.97999999999988</c:v>
                </c:pt>
                <c:pt idx="999">
                  <c:v>4.98999999999988</c:v>
                </c:pt>
                <c:pt idx="1000">
                  <c:v>4.99999999999988</c:v>
                </c:pt>
              </c:numCache>
            </c:numRef>
          </c:xVal>
          <c:yVal>
            <c:numRef>
              <c:f>Sheet1!$B$2:$B$1002</c:f>
              <c:numCache>
                <c:formatCode>General</c:formatCode>
                <c:ptCount val="1001"/>
                <c:pt idx="0">
                  <c:v>-0.598472144103957</c:v>
                </c:pt>
                <c:pt idx="1">
                  <c:v>-0.602470364605004</c:v>
                </c:pt>
                <c:pt idx="2">
                  <c:v>-0.606453523378315</c:v>
                </c:pt>
                <c:pt idx="3">
                  <c:v>-0.610421520845127</c:v>
                </c:pt>
                <c:pt idx="4">
                  <c:v>-0.614374257805711</c:v>
                </c:pt>
                <c:pt idx="5">
                  <c:v>-0.618311635441849</c:v>
                </c:pt>
                <c:pt idx="6">
                  <c:v>-0.622233555319304</c:v>
                </c:pt>
                <c:pt idx="7">
                  <c:v>-0.626139919390284</c:v>
                </c:pt>
                <c:pt idx="8">
                  <c:v>-0.630030629995891</c:v>
                </c:pt>
                <c:pt idx="9">
                  <c:v>-0.633905589868563</c:v>
                </c:pt>
                <c:pt idx="10">
                  <c:v>-0.637764702134503</c:v>
                </c:pt>
                <c:pt idx="11">
                  <c:v>-0.641607870316107</c:v>
                </c:pt>
                <c:pt idx="12">
                  <c:v>-0.64543499833437</c:v>
                </c:pt>
                <c:pt idx="13">
                  <c:v>-0.649245990511291</c:v>
                </c:pt>
                <c:pt idx="14">
                  <c:v>-0.653040751572264</c:v>
                </c:pt>
                <c:pt idx="15">
                  <c:v>-0.65681918664846</c:v>
                </c:pt>
                <c:pt idx="16">
                  <c:v>-0.660581201279199</c:v>
                </c:pt>
                <c:pt idx="17">
                  <c:v>-0.664326701414312</c:v>
                </c:pt>
                <c:pt idx="18">
                  <c:v>-0.66805559341649</c:v>
                </c:pt>
                <c:pt idx="19">
                  <c:v>-0.671767784063626</c:v>
                </c:pt>
                <c:pt idx="20">
                  <c:v>-0.675463180551149</c:v>
                </c:pt>
                <c:pt idx="21">
                  <c:v>-0.679141690494339</c:v>
                </c:pt>
                <c:pt idx="22">
                  <c:v>-0.682803221930638</c:v>
                </c:pt>
                <c:pt idx="23">
                  <c:v>-0.686447683321952</c:v>
                </c:pt>
                <c:pt idx="24">
                  <c:v>-0.690074983556934</c:v>
                </c:pt>
                <c:pt idx="25">
                  <c:v>-0.69368503195327</c:v>
                </c:pt>
                <c:pt idx="26">
                  <c:v>-0.697277738259936</c:v>
                </c:pt>
                <c:pt idx="27">
                  <c:v>-0.700853012659462</c:v>
                </c:pt>
                <c:pt idx="28">
                  <c:v>-0.704410765770174</c:v>
                </c:pt>
                <c:pt idx="29">
                  <c:v>-0.70795090864843</c:v>
                </c:pt>
                <c:pt idx="30">
                  <c:v>-0.711473352790842</c:v>
                </c:pt>
                <c:pt idx="31">
                  <c:v>-0.71497801013649</c:v>
                </c:pt>
                <c:pt idx="32">
                  <c:v>-0.718464793069124</c:v>
                </c:pt>
                <c:pt idx="33">
                  <c:v>-0.72193361441935</c:v>
                </c:pt>
                <c:pt idx="34">
                  <c:v>-0.725384387466817</c:v>
                </c:pt>
                <c:pt idx="35">
                  <c:v>-0.728817025942378</c:v>
                </c:pt>
                <c:pt idx="36">
                  <c:v>-0.732231444030249</c:v>
                </c:pt>
                <c:pt idx="37">
                  <c:v>-0.735627556370156</c:v>
                </c:pt>
                <c:pt idx="38">
                  <c:v>-0.739005278059468</c:v>
                </c:pt>
                <c:pt idx="39">
                  <c:v>-0.742364524655318</c:v>
                </c:pt>
                <c:pt idx="40">
                  <c:v>-0.745705212176717</c:v>
                </c:pt>
                <c:pt idx="41">
                  <c:v>-0.74902725710665</c:v>
                </c:pt>
                <c:pt idx="42">
                  <c:v>-0.752330576394168</c:v>
                </c:pt>
                <c:pt idx="43">
                  <c:v>-0.755615087456459</c:v>
                </c:pt>
                <c:pt idx="44">
                  <c:v>-0.758880708180919</c:v>
                </c:pt>
                <c:pt idx="45">
                  <c:v>-0.762127356927199</c:v>
                </c:pt>
                <c:pt idx="46">
                  <c:v>-0.76535495252925</c:v>
                </c:pt>
                <c:pt idx="47">
                  <c:v>-0.76856341429735</c:v>
                </c:pt>
                <c:pt idx="48">
                  <c:v>-0.771752662020123</c:v>
                </c:pt>
                <c:pt idx="49">
                  <c:v>-0.774922615966539</c:v>
                </c:pt>
                <c:pt idx="50">
                  <c:v>-0.778073196887918</c:v>
                </c:pt>
                <c:pt idx="51">
                  <c:v>-0.781204326019899</c:v>
                </c:pt>
                <c:pt idx="52">
                  <c:v>-0.784315925084417</c:v>
                </c:pt>
                <c:pt idx="53">
                  <c:v>-0.787407916291657</c:v>
                </c:pt>
                <c:pt idx="54">
                  <c:v>-0.790480222342001</c:v>
                </c:pt>
                <c:pt idx="55">
                  <c:v>-0.793532766427957</c:v>
                </c:pt>
                <c:pt idx="56">
                  <c:v>-0.796565472236083</c:v>
                </c:pt>
                <c:pt idx="57">
                  <c:v>-0.79957826394889</c:v>
                </c:pt>
                <c:pt idx="58">
                  <c:v>-0.802571066246744</c:v>
                </c:pt>
                <c:pt idx="59">
                  <c:v>-0.805543804309741</c:v>
                </c:pt>
                <c:pt idx="60">
                  <c:v>-0.808496403819586</c:v>
                </c:pt>
                <c:pt idx="61">
                  <c:v>-0.811428790961445</c:v>
                </c:pt>
                <c:pt idx="62">
                  <c:v>-0.814340892425792</c:v>
                </c:pt>
                <c:pt idx="63">
                  <c:v>-0.817232635410242</c:v>
                </c:pt>
                <c:pt idx="64">
                  <c:v>-0.82010394762137</c:v>
                </c:pt>
                <c:pt idx="65">
                  <c:v>-0.822954757276522</c:v>
                </c:pt>
                <c:pt idx="66">
                  <c:v>-0.825784993105604</c:v>
                </c:pt>
                <c:pt idx="67">
                  <c:v>-0.828594584352868</c:v>
                </c:pt>
                <c:pt idx="68">
                  <c:v>-0.831383460778679</c:v>
                </c:pt>
                <c:pt idx="69">
                  <c:v>-0.834151552661272</c:v>
                </c:pt>
                <c:pt idx="70">
                  <c:v>-0.836898790798494</c:v>
                </c:pt>
                <c:pt idx="71">
                  <c:v>-0.839625106509534</c:v>
                </c:pt>
                <c:pt idx="72">
                  <c:v>-0.842330431636642</c:v>
                </c:pt>
                <c:pt idx="73">
                  <c:v>-0.84501469854683</c:v>
                </c:pt>
                <c:pt idx="74">
                  <c:v>-0.847677840133565</c:v>
                </c:pt>
                <c:pt idx="75">
                  <c:v>-0.850319789818448</c:v>
                </c:pt>
                <c:pt idx="76">
                  <c:v>-0.852940481552872</c:v>
                </c:pt>
                <c:pt idx="77">
                  <c:v>-0.855539849819681</c:v>
                </c:pt>
                <c:pt idx="78">
                  <c:v>-0.858117829634804</c:v>
                </c:pt>
                <c:pt idx="79">
                  <c:v>-0.86067435654888</c:v>
                </c:pt>
                <c:pt idx="80">
                  <c:v>-0.863209366648869</c:v>
                </c:pt>
                <c:pt idx="81">
                  <c:v>-0.865722796559651</c:v>
                </c:pt>
                <c:pt idx="82">
                  <c:v>-0.868214583445608</c:v>
                </c:pt>
                <c:pt idx="83">
                  <c:v>-0.870684665012199</c:v>
                </c:pt>
                <c:pt idx="84">
                  <c:v>-0.873132979507512</c:v>
                </c:pt>
                <c:pt idx="85">
                  <c:v>-0.875559465723813</c:v>
                </c:pt>
                <c:pt idx="86">
                  <c:v>-0.877964062999074</c:v>
                </c:pt>
                <c:pt idx="87">
                  <c:v>-0.880346711218486</c:v>
                </c:pt>
                <c:pt idx="88">
                  <c:v>-0.88270735081597</c:v>
                </c:pt>
                <c:pt idx="89">
                  <c:v>-0.885045922775657</c:v>
                </c:pt>
                <c:pt idx="90">
                  <c:v>-0.887362368633371</c:v>
                </c:pt>
                <c:pt idx="91">
                  <c:v>-0.889656630478086</c:v>
                </c:pt>
                <c:pt idx="92">
                  <c:v>-0.891928650953375</c:v>
                </c:pt>
                <c:pt idx="93">
                  <c:v>-0.894178373258845</c:v>
                </c:pt>
                <c:pt idx="94">
                  <c:v>-0.896405741151555</c:v>
                </c:pt>
                <c:pt idx="95">
                  <c:v>-0.898610698947425</c:v>
                </c:pt>
                <c:pt idx="96">
                  <c:v>-0.900793191522623</c:v>
                </c:pt>
                <c:pt idx="97">
                  <c:v>-0.902953164314949</c:v>
                </c:pt>
                <c:pt idx="98">
                  <c:v>-0.905090563325197</c:v>
                </c:pt>
                <c:pt idx="99">
                  <c:v>-0.907205335118501</c:v>
                </c:pt>
                <c:pt idx="100">
                  <c:v>-0.909297426825677</c:v>
                </c:pt>
                <c:pt idx="101">
                  <c:v>-0.911366786144542</c:v>
                </c:pt>
                <c:pt idx="102">
                  <c:v>-0.913413361341221</c:v>
                </c:pt>
                <c:pt idx="103">
                  <c:v>-0.915437101251439</c:v>
                </c:pt>
                <c:pt idx="104">
                  <c:v>-0.917437955281805</c:v>
                </c:pt>
                <c:pt idx="105">
                  <c:v>-0.919415873411073</c:v>
                </c:pt>
                <c:pt idx="106">
                  <c:v>-0.921370806191391</c:v>
                </c:pt>
                <c:pt idx="107">
                  <c:v>-0.923302704749542</c:v>
                </c:pt>
                <c:pt idx="108">
                  <c:v>-0.925211520788164</c:v>
                </c:pt>
                <c:pt idx="109">
                  <c:v>-0.927097206586954</c:v>
                </c:pt>
                <c:pt idx="110">
                  <c:v>-0.928959715003865</c:v>
                </c:pt>
                <c:pt idx="111">
                  <c:v>-0.930798999476284</c:v>
                </c:pt>
                <c:pt idx="112">
                  <c:v>-0.932615014022196</c:v>
                </c:pt>
                <c:pt idx="113">
                  <c:v>-0.934407713241331</c:v>
                </c:pt>
                <c:pt idx="114">
                  <c:v>-0.936177052316302</c:v>
                </c:pt>
                <c:pt idx="115">
                  <c:v>-0.937922987013724</c:v>
                </c:pt>
                <c:pt idx="116">
                  <c:v>-0.939645473685321</c:v>
                </c:pt>
                <c:pt idx="117">
                  <c:v>-0.941344469269015</c:v>
                </c:pt>
                <c:pt idx="118">
                  <c:v>-0.943019931290006</c:v>
                </c:pt>
                <c:pt idx="119">
                  <c:v>-0.944671817861831</c:v>
                </c:pt>
                <c:pt idx="120">
                  <c:v>-0.94630008768741</c:v>
                </c:pt>
                <c:pt idx="121">
                  <c:v>-0.947904700060084</c:v>
                </c:pt>
                <c:pt idx="122">
                  <c:v>-0.949485614864626</c:v>
                </c:pt>
                <c:pt idx="123">
                  <c:v>-0.951042792578249</c:v>
                </c:pt>
                <c:pt idx="124">
                  <c:v>-0.952576194271591</c:v>
                </c:pt>
                <c:pt idx="125">
                  <c:v>-0.95408578160969</c:v>
                </c:pt>
                <c:pt idx="126">
                  <c:v>-0.95557151685294</c:v>
                </c:pt>
                <c:pt idx="127">
                  <c:v>-0.957033362858038</c:v>
                </c:pt>
                <c:pt idx="128">
                  <c:v>-0.95847128307891</c:v>
                </c:pt>
                <c:pt idx="129">
                  <c:v>-0.959885241567626</c:v>
                </c:pt>
                <c:pt idx="130">
                  <c:v>-0.961275202975296</c:v>
                </c:pt>
                <c:pt idx="131">
                  <c:v>-0.962641132552958</c:v>
                </c:pt>
                <c:pt idx="132">
                  <c:v>-0.963982996152444</c:v>
                </c:pt>
                <c:pt idx="133">
                  <c:v>-0.965300760227234</c:v>
                </c:pt>
                <c:pt idx="134">
                  <c:v>-0.966594391833294</c:v>
                </c:pt>
                <c:pt idx="135">
                  <c:v>-0.967863858629901</c:v>
                </c:pt>
                <c:pt idx="136">
                  <c:v>-0.969109128880453</c:v>
                </c:pt>
                <c:pt idx="137">
                  <c:v>-0.970330171453256</c:v>
                </c:pt>
                <c:pt idx="138">
                  <c:v>-0.971526955822312</c:v>
                </c:pt>
                <c:pt idx="139">
                  <c:v>-0.972699452068072</c:v>
                </c:pt>
                <c:pt idx="140">
                  <c:v>-0.973847630878192</c:v>
                </c:pt>
                <c:pt idx="141">
                  <c:v>-0.974971463548261</c:v>
                </c:pt>
                <c:pt idx="142">
                  <c:v>-0.976070921982521</c:v>
                </c:pt>
                <c:pt idx="143">
                  <c:v>-0.977145978694568</c:v>
                </c:pt>
                <c:pt idx="144">
                  <c:v>-0.978196606808041</c:v>
                </c:pt>
                <c:pt idx="145">
                  <c:v>-0.979222780057292</c:v>
                </c:pt>
                <c:pt idx="146">
                  <c:v>-0.980224472788042</c:v>
                </c:pt>
                <c:pt idx="147">
                  <c:v>-0.981201659958026</c:v>
                </c:pt>
                <c:pt idx="148">
                  <c:v>-0.982154317137615</c:v>
                </c:pt>
                <c:pt idx="149">
                  <c:v>-0.98308242051043</c:v>
                </c:pt>
                <c:pt idx="150">
                  <c:v>-0.983985946873934</c:v>
                </c:pt>
                <c:pt idx="151">
                  <c:v>-0.984864873640015</c:v>
                </c:pt>
                <c:pt idx="152">
                  <c:v>-0.985719178835551</c:v>
                </c:pt>
                <c:pt idx="153">
                  <c:v>-0.986548841102955</c:v>
                </c:pt>
                <c:pt idx="154">
                  <c:v>-0.987353839700714</c:v>
                </c:pt>
                <c:pt idx="155">
                  <c:v>-0.988134154503905</c:v>
                </c:pt>
                <c:pt idx="156">
                  <c:v>-0.988889766004699</c:v>
                </c:pt>
                <c:pt idx="157">
                  <c:v>-0.989620655312847</c:v>
                </c:pt>
                <c:pt idx="158">
                  <c:v>-0.990326804156156</c:v>
                </c:pt>
                <c:pt idx="159">
                  <c:v>-0.99100819488094</c:v>
                </c:pt>
                <c:pt idx="160">
                  <c:v>-0.991664810452466</c:v>
                </c:pt>
                <c:pt idx="161">
                  <c:v>-0.992296634455381</c:v>
                </c:pt>
                <c:pt idx="162">
                  <c:v>-0.992903651094116</c:v>
                </c:pt>
                <c:pt idx="163">
                  <c:v>-0.993485845193288</c:v>
                </c:pt>
                <c:pt idx="164">
                  <c:v>-0.994043202198074</c:v>
                </c:pt>
                <c:pt idx="165">
                  <c:v>-0.994575708174578</c:v>
                </c:pt>
                <c:pt idx="166">
                  <c:v>-0.995083349810178</c:v>
                </c:pt>
                <c:pt idx="167">
                  <c:v>-0.995566114413861</c:v>
                </c:pt>
                <c:pt idx="168">
                  <c:v>-0.996023989916535</c:v>
                </c:pt>
                <c:pt idx="169">
                  <c:v>-0.996456964871338</c:v>
                </c:pt>
                <c:pt idx="170">
                  <c:v>-0.996865028453917</c:v>
                </c:pt>
                <c:pt idx="171">
                  <c:v>-0.997248170462706</c:v>
                </c:pt>
                <c:pt idx="172">
                  <c:v>-0.997606381319172</c:v>
                </c:pt>
                <c:pt idx="173">
                  <c:v>-0.997939652068065</c:v>
                </c:pt>
                <c:pt idx="174">
                  <c:v>-0.998247974377631</c:v>
                </c:pt>
                <c:pt idx="175">
                  <c:v>-0.998531340539831</c:v>
                </c:pt>
                <c:pt idx="176">
                  <c:v>-0.998789743470523</c:v>
                </c:pt>
                <c:pt idx="177">
                  <c:v>-0.999023176709649</c:v>
                </c:pt>
                <c:pt idx="178">
                  <c:v>-0.99923163442139</c:v>
                </c:pt>
                <c:pt idx="179">
                  <c:v>-0.999415111394313</c:v>
                </c:pt>
                <c:pt idx="180">
                  <c:v>-0.999573603041505</c:v>
                </c:pt>
                <c:pt idx="181">
                  <c:v>-0.999707105400681</c:v>
                </c:pt>
                <c:pt idx="182">
                  <c:v>-0.99981561513429</c:v>
                </c:pt>
                <c:pt idx="183">
                  <c:v>-0.999899129529595</c:v>
                </c:pt>
                <c:pt idx="184">
                  <c:v>-0.99995764649874</c:v>
                </c:pt>
                <c:pt idx="185">
                  <c:v>-0.999991164578803</c:v>
                </c:pt>
                <c:pt idx="186">
                  <c:v>-0.999999682931835</c:v>
                </c:pt>
                <c:pt idx="187">
                  <c:v>-0.999983201344876</c:v>
                </c:pt>
                <c:pt idx="188">
                  <c:v>-0.999941720229966</c:v>
                </c:pt>
                <c:pt idx="189">
                  <c:v>-0.999875240624131</c:v>
                </c:pt>
                <c:pt idx="190">
                  <c:v>-0.999783764189357</c:v>
                </c:pt>
                <c:pt idx="191">
                  <c:v>-0.999667293212551</c:v>
                </c:pt>
                <c:pt idx="192">
                  <c:v>-0.99952583060548</c:v>
                </c:pt>
                <c:pt idx="193">
                  <c:v>-0.999359379904702</c:v>
                </c:pt>
                <c:pt idx="194">
                  <c:v>-0.999167945271477</c:v>
                </c:pt>
                <c:pt idx="195">
                  <c:v>-0.99895153149166</c:v>
                </c:pt>
                <c:pt idx="196">
                  <c:v>-0.998710143975584</c:v>
                </c:pt>
                <c:pt idx="197">
                  <c:v>-0.998443788757925</c:v>
                </c:pt>
                <c:pt idx="198">
                  <c:v>-0.998152472497549</c:v>
                </c:pt>
                <c:pt idx="199">
                  <c:v>-0.997836202477348</c:v>
                </c:pt>
                <c:pt idx="200">
                  <c:v>-0.997494986604056</c:v>
                </c:pt>
                <c:pt idx="201">
                  <c:v>-0.997128833408051</c:v>
                </c:pt>
                <c:pt idx="202">
                  <c:v>-0.996737752043145</c:v>
                </c:pt>
                <c:pt idx="203">
                  <c:v>-0.996321752286351</c:v>
                </c:pt>
                <c:pt idx="204">
                  <c:v>-0.995880844537642</c:v>
                </c:pt>
                <c:pt idx="205">
                  <c:v>-0.995415039819688</c:v>
                </c:pt>
                <c:pt idx="206">
                  <c:v>-0.994924349777583</c:v>
                </c:pt>
                <c:pt idx="207">
                  <c:v>-0.994408786678553</c:v>
                </c:pt>
                <c:pt idx="208">
                  <c:v>-0.993868363411647</c:v>
                </c:pt>
                <c:pt idx="209">
                  <c:v>-0.993303093487421</c:v>
                </c:pt>
                <c:pt idx="210">
                  <c:v>-0.992712991037591</c:v>
                </c:pt>
                <c:pt idx="211">
                  <c:v>-0.99209807081469</c:v>
                </c:pt>
                <c:pt idx="212">
                  <c:v>-0.991458348191689</c:v>
                </c:pt>
                <c:pt idx="213">
                  <c:v>-0.990793839161623</c:v>
                </c:pt>
                <c:pt idx="214">
                  <c:v>-0.990104560337181</c:v>
                </c:pt>
                <c:pt idx="215">
                  <c:v>-0.989390528950299</c:v>
                </c:pt>
                <c:pt idx="216">
                  <c:v>-0.988651762851723</c:v>
                </c:pt>
                <c:pt idx="217">
                  <c:v>-0.987888280510569</c:v>
                </c:pt>
                <c:pt idx="218">
                  <c:v>-0.987100101013854</c:v>
                </c:pt>
                <c:pt idx="219">
                  <c:v>-0.986287244066025</c:v>
                </c:pt>
                <c:pt idx="220">
                  <c:v>-0.985449729988464</c:v>
                </c:pt>
                <c:pt idx="221">
                  <c:v>-0.984587579718979</c:v>
                </c:pt>
                <c:pt idx="222">
                  <c:v>-0.983700814811281</c:v>
                </c:pt>
                <c:pt idx="223">
                  <c:v>-0.982789457434447</c:v>
                </c:pt>
                <c:pt idx="224">
                  <c:v>-0.981853530372364</c:v>
                </c:pt>
                <c:pt idx="225">
                  <c:v>-0.98089305702316</c:v>
                </c:pt>
                <c:pt idx="226">
                  <c:v>-0.979908061398619</c:v>
                </c:pt>
                <c:pt idx="227">
                  <c:v>-0.97889856812358</c:v>
                </c:pt>
                <c:pt idx="228">
                  <c:v>-0.977864602435321</c:v>
                </c:pt>
                <c:pt idx="229">
                  <c:v>-0.976806190182932</c:v>
                </c:pt>
                <c:pt idx="230">
                  <c:v>-0.975723357826664</c:v>
                </c:pt>
                <c:pt idx="231">
                  <c:v>-0.97461613243727</c:v>
                </c:pt>
                <c:pt idx="232">
                  <c:v>-0.973484541695325</c:v>
                </c:pt>
                <c:pt idx="233">
                  <c:v>-0.97232861389054</c:v>
                </c:pt>
                <c:pt idx="234">
                  <c:v>-0.97114837792105</c:v>
                </c:pt>
                <c:pt idx="235">
                  <c:v>-0.969943863292693</c:v>
                </c:pt>
                <c:pt idx="236">
                  <c:v>-0.968715100118272</c:v>
                </c:pt>
                <c:pt idx="237">
                  <c:v>-0.967462119116801</c:v>
                </c:pt>
                <c:pt idx="238">
                  <c:v>-0.966184951612741</c:v>
                </c:pt>
                <c:pt idx="239">
                  <c:v>-0.964883629535212</c:v>
                </c:pt>
                <c:pt idx="240">
                  <c:v>-0.9635581854172</c:v>
                </c:pt>
                <c:pt idx="241">
                  <c:v>-0.962208652394737</c:v>
                </c:pt>
                <c:pt idx="242">
                  <c:v>-0.96083506420608</c:v>
                </c:pt>
                <c:pt idx="243">
                  <c:v>-0.959437455190861</c:v>
                </c:pt>
                <c:pt idx="244">
                  <c:v>-0.958015860289232</c:v>
                </c:pt>
                <c:pt idx="245">
                  <c:v>-0.956570315040994</c:v>
                </c:pt>
                <c:pt idx="246">
                  <c:v>-0.9551008555847</c:v>
                </c:pt>
                <c:pt idx="247">
                  <c:v>-0.953607518656762</c:v>
                </c:pt>
                <c:pt idx="248">
                  <c:v>-0.952090341590524</c:v>
                </c:pt>
                <c:pt idx="249">
                  <c:v>-0.950549362315334</c:v>
                </c:pt>
                <c:pt idx="250">
                  <c:v>-0.948984619355595</c:v>
                </c:pt>
                <c:pt idx="251">
                  <c:v>-0.947396151829797</c:v>
                </c:pt>
                <c:pt idx="252">
                  <c:v>-0.945783999449548</c:v>
                </c:pt>
                <c:pt idx="253">
                  <c:v>-0.944148202518571</c:v>
                </c:pt>
                <c:pt idx="254">
                  <c:v>-0.942488801931707</c:v>
                </c:pt>
                <c:pt idx="255">
                  <c:v>-0.940805839173881</c:v>
                </c:pt>
                <c:pt idx="256">
                  <c:v>-0.939099356319077</c:v>
                </c:pt>
                <c:pt idx="257">
                  <c:v>-0.937369396029276</c:v>
                </c:pt>
                <c:pt idx="258">
                  <c:v>-0.935616001553396</c:v>
                </c:pt>
                <c:pt idx="259">
                  <c:v>-0.933839216726206</c:v>
                </c:pt>
                <c:pt idx="260">
                  <c:v>-0.932039085967236</c:v>
                </c:pt>
                <c:pt idx="261">
                  <c:v>-0.930215654279661</c:v>
                </c:pt>
                <c:pt idx="262">
                  <c:v>-0.928368967249177</c:v>
                </c:pt>
                <c:pt idx="263">
                  <c:v>-0.926499071042865</c:v>
                </c:pt>
                <c:pt idx="264">
                  <c:v>-0.924606012408031</c:v>
                </c:pt>
                <c:pt idx="265">
                  <c:v>-0.922689838671044</c:v>
                </c:pt>
                <c:pt idx="266">
                  <c:v>-0.920750597736147</c:v>
                </c:pt>
                <c:pt idx="267">
                  <c:v>-0.918788338084262</c:v>
                </c:pt>
                <c:pt idx="268">
                  <c:v>-0.916803108771778</c:v>
                </c:pt>
                <c:pt idx="269">
                  <c:v>-0.914794959429326</c:v>
                </c:pt>
                <c:pt idx="270">
                  <c:v>-0.912763940260533</c:v>
                </c:pt>
                <c:pt idx="271">
                  <c:v>-0.910710102040773</c:v>
                </c:pt>
                <c:pt idx="272">
                  <c:v>-0.908633496115895</c:v>
                </c:pt>
                <c:pt idx="273">
                  <c:v>-0.906534174400939</c:v>
                </c:pt>
                <c:pt idx="274">
                  <c:v>-0.904412189378838</c:v>
                </c:pt>
                <c:pt idx="275">
                  <c:v>-0.902267594099108</c:v>
                </c:pt>
                <c:pt idx="276">
                  <c:v>-0.900100442176518</c:v>
                </c:pt>
                <c:pt idx="277">
                  <c:v>-0.897910787789754</c:v>
                </c:pt>
                <c:pt idx="278">
                  <c:v>-0.895698685680061</c:v>
                </c:pt>
                <c:pt idx="279">
                  <c:v>-0.893464191149877</c:v>
                </c:pt>
                <c:pt idx="280">
                  <c:v>-0.891207360061449</c:v>
                </c:pt>
                <c:pt idx="281">
                  <c:v>-0.888928248835436</c:v>
                </c:pt>
                <c:pt idx="282">
                  <c:v>-0.886626914449501</c:v>
                </c:pt>
                <c:pt idx="283">
                  <c:v>-0.884303414436883</c:v>
                </c:pt>
                <c:pt idx="284">
                  <c:v>-0.881957806884962</c:v>
                </c:pt>
                <c:pt idx="285">
                  <c:v>-0.879590150433803</c:v>
                </c:pt>
                <c:pt idx="286">
                  <c:v>-0.877200504274696</c:v>
                </c:pt>
                <c:pt idx="287">
                  <c:v>-0.87478892814867</c:v>
                </c:pt>
                <c:pt idx="288">
                  <c:v>-0.872355482345001</c:v>
                </c:pt>
                <c:pt idx="289">
                  <c:v>-0.869900227699709</c:v>
                </c:pt>
                <c:pt idx="290">
                  <c:v>-0.867423225594032</c:v>
                </c:pt>
                <c:pt idx="291">
                  <c:v>-0.864924537952894</c:v>
                </c:pt>
                <c:pt idx="292">
                  <c:v>-0.862404227243354</c:v>
                </c:pt>
                <c:pt idx="293">
                  <c:v>-0.85986235647305</c:v>
                </c:pt>
                <c:pt idx="294">
                  <c:v>-0.857298989188619</c:v>
                </c:pt>
                <c:pt idx="295">
                  <c:v>-0.85471418947411</c:v>
                </c:pt>
                <c:pt idx="296">
                  <c:v>-0.852108021949379</c:v>
                </c:pt>
                <c:pt idx="297">
                  <c:v>-0.849480551768481</c:v>
                </c:pt>
                <c:pt idx="298">
                  <c:v>-0.846831844618032</c:v>
                </c:pt>
                <c:pt idx="299">
                  <c:v>-0.844161966715573</c:v>
                </c:pt>
                <c:pt idx="300">
                  <c:v>-0.841470984807914</c:v>
                </c:pt>
                <c:pt idx="301">
                  <c:v>-0.83875896616946</c:v>
                </c:pt>
                <c:pt idx="302">
                  <c:v>-0.836025978600538</c:v>
                </c:pt>
                <c:pt idx="303">
                  <c:v>-0.833272090425694</c:v>
                </c:pt>
                <c:pt idx="304">
                  <c:v>-0.830497370491988</c:v>
                </c:pt>
                <c:pt idx="305">
                  <c:v>-0.827701888167275</c:v>
                </c:pt>
                <c:pt idx="306">
                  <c:v>-0.824885713338468</c:v>
                </c:pt>
                <c:pt idx="307">
                  <c:v>-0.82204891640979</c:v>
                </c:pt>
                <c:pt idx="308">
                  <c:v>-0.819191568301017</c:v>
                </c:pt>
                <c:pt idx="309">
                  <c:v>-0.816313740445702</c:v>
                </c:pt>
                <c:pt idx="310">
                  <c:v>-0.813415504789392</c:v>
                </c:pt>
                <c:pt idx="311">
                  <c:v>-0.810496933787828</c:v>
                </c:pt>
                <c:pt idx="312">
                  <c:v>-0.807558100405133</c:v>
                </c:pt>
                <c:pt idx="313">
                  <c:v>-0.804599078111988</c:v>
                </c:pt>
                <c:pt idx="314">
                  <c:v>-0.801619940883796</c:v>
                </c:pt>
                <c:pt idx="315">
                  <c:v>-0.798620763198833</c:v>
                </c:pt>
                <c:pt idx="316">
                  <c:v>-0.795601620036385</c:v>
                </c:pt>
                <c:pt idx="317">
                  <c:v>-0.792562586874874</c:v>
                </c:pt>
                <c:pt idx="318">
                  <c:v>-0.78950373968997</c:v>
                </c:pt>
                <c:pt idx="319">
                  <c:v>-0.786425154952694</c:v>
                </c:pt>
                <c:pt idx="320">
                  <c:v>-0.783326909627503</c:v>
                </c:pt>
                <c:pt idx="321">
                  <c:v>-0.78020908117037</c:v>
                </c:pt>
                <c:pt idx="322">
                  <c:v>-0.777071747526844</c:v>
                </c:pt>
                <c:pt idx="323">
                  <c:v>-0.773914987130102</c:v>
                </c:pt>
                <c:pt idx="324">
                  <c:v>-0.77073887889899</c:v>
                </c:pt>
                <c:pt idx="325">
                  <c:v>-0.767543502236047</c:v>
                </c:pt>
                <c:pt idx="326">
                  <c:v>-0.764328937025526</c:v>
                </c:pt>
                <c:pt idx="327">
                  <c:v>-0.761095263631387</c:v>
                </c:pt>
                <c:pt idx="328">
                  <c:v>-0.757842562895298</c:v>
                </c:pt>
                <c:pt idx="329">
                  <c:v>-0.754570916134607</c:v>
                </c:pt>
                <c:pt idx="330">
                  <c:v>-0.751280405140314</c:v>
                </c:pt>
                <c:pt idx="331">
                  <c:v>-0.747971112175021</c:v>
                </c:pt>
                <c:pt idx="332">
                  <c:v>-0.744643119970881</c:v>
                </c:pt>
                <c:pt idx="333">
                  <c:v>-0.741296511727524</c:v>
                </c:pt>
                <c:pt idx="334">
                  <c:v>-0.737931371109984</c:v>
                </c:pt>
                <c:pt idx="335">
                  <c:v>-0.7345477822466</c:v>
                </c:pt>
                <c:pt idx="336">
                  <c:v>-0.731145829726917</c:v>
                </c:pt>
                <c:pt idx="337">
                  <c:v>-0.727725598599572</c:v>
                </c:pt>
                <c:pt idx="338">
                  <c:v>-0.724287174370164</c:v>
                </c:pt>
                <c:pt idx="339">
                  <c:v>-0.720830642999121</c:v>
                </c:pt>
                <c:pt idx="340">
                  <c:v>-0.717356090899545</c:v>
                </c:pt>
                <c:pt idx="341">
                  <c:v>-0.713863604935059</c:v>
                </c:pt>
                <c:pt idx="342">
                  <c:v>-0.71035327241763</c:v>
                </c:pt>
                <c:pt idx="343">
                  <c:v>-0.706825181105388</c:v>
                </c:pt>
                <c:pt idx="344">
                  <c:v>-0.703279419200433</c:v>
                </c:pt>
                <c:pt idx="345">
                  <c:v>-0.699716075346626</c:v>
                </c:pt>
                <c:pt idx="346">
                  <c:v>-0.696135238627379</c:v>
                </c:pt>
                <c:pt idx="347">
                  <c:v>-0.692536998563424</c:v>
                </c:pt>
                <c:pt idx="348">
                  <c:v>-0.688921445110574</c:v>
                </c:pt>
                <c:pt idx="349">
                  <c:v>-0.685288668657478</c:v>
                </c:pt>
                <c:pt idx="350">
                  <c:v>-0.681638760023357</c:v>
                </c:pt>
                <c:pt idx="351">
                  <c:v>-0.677971810455738</c:v>
                </c:pt>
                <c:pt idx="352">
                  <c:v>-0.674287911628168</c:v>
                </c:pt>
                <c:pt idx="353">
                  <c:v>-0.670587155637927</c:v>
                </c:pt>
                <c:pt idx="354">
                  <c:v>-0.666869635003721</c:v>
                </c:pt>
                <c:pt idx="355">
                  <c:v>-0.663135442663373</c:v>
                </c:pt>
                <c:pt idx="356">
                  <c:v>-0.659384671971497</c:v>
                </c:pt>
                <c:pt idx="357">
                  <c:v>-0.655617416697164</c:v>
                </c:pt>
                <c:pt idx="358">
                  <c:v>-0.651833771021561</c:v>
                </c:pt>
                <c:pt idx="359">
                  <c:v>-0.648033829535631</c:v>
                </c:pt>
                <c:pt idx="360">
                  <c:v>-0.644217687237715</c:v>
                </c:pt>
                <c:pt idx="361">
                  <c:v>-0.640385439531171</c:v>
                </c:pt>
                <c:pt idx="362">
                  <c:v>-0.636537182221992</c:v>
                </c:pt>
                <c:pt idx="363">
                  <c:v>-0.632673011516411</c:v>
                </c:pt>
                <c:pt idx="364">
                  <c:v>-0.628793024018493</c:v>
                </c:pt>
                <c:pt idx="365">
                  <c:v>-0.624897316727724</c:v>
                </c:pt>
                <c:pt idx="366">
                  <c:v>-0.620985987036584</c:v>
                </c:pt>
                <c:pt idx="367">
                  <c:v>-0.617059132728111</c:v>
                </c:pt>
                <c:pt idx="368">
                  <c:v>-0.613116851973459</c:v>
                </c:pt>
                <c:pt idx="369">
                  <c:v>-0.60915924332944</c:v>
                </c:pt>
                <c:pt idx="370">
                  <c:v>-0.605186405736065</c:v>
                </c:pt>
                <c:pt idx="371">
                  <c:v>-0.601198438514066</c:v>
                </c:pt>
                <c:pt idx="372">
                  <c:v>-0.597195441362417</c:v>
                </c:pt>
                <c:pt idx="373">
                  <c:v>-0.593177514355838</c:v>
                </c:pt>
                <c:pt idx="374">
                  <c:v>-0.589144757942295</c:v>
                </c:pt>
                <c:pt idx="375">
                  <c:v>-0.585097272940488</c:v>
                </c:pt>
                <c:pt idx="376">
                  <c:v>-0.581035160537331</c:v>
                </c:pt>
                <c:pt idx="377">
                  <c:v>-0.576958522285423</c:v>
                </c:pt>
                <c:pt idx="378">
                  <c:v>-0.572867460100507</c:v>
                </c:pt>
                <c:pt idx="379">
                  <c:v>-0.568762076258926</c:v>
                </c:pt>
                <c:pt idx="380">
                  <c:v>-0.564642473395061</c:v>
                </c:pt>
                <c:pt idx="381">
                  <c:v>-0.56050875449877</c:v>
                </c:pt>
                <c:pt idx="382">
                  <c:v>-0.55636102291281</c:v>
                </c:pt>
                <c:pt idx="383">
                  <c:v>-0.552199382330254</c:v>
                </c:pt>
                <c:pt idx="384">
                  <c:v>-0.5480239367919</c:v>
                </c:pt>
                <c:pt idx="385">
                  <c:v>-0.543834790683669</c:v>
                </c:pt>
                <c:pt idx="386">
                  <c:v>-0.539632048733996</c:v>
                </c:pt>
                <c:pt idx="387">
                  <c:v>-0.53541581601121</c:v>
                </c:pt>
                <c:pt idx="388">
                  <c:v>-0.53118619792091</c:v>
                </c:pt>
                <c:pt idx="389">
                  <c:v>-0.526943300203328</c:v>
                </c:pt>
                <c:pt idx="390">
                  <c:v>-0.522687228930686</c:v>
                </c:pt>
                <c:pt idx="391">
                  <c:v>-0.518418090504544</c:v>
                </c:pt>
                <c:pt idx="392">
                  <c:v>-0.51413599165314</c:v>
                </c:pt>
                <c:pt idx="393">
                  <c:v>-0.509841039428723</c:v>
                </c:pt>
                <c:pt idx="394">
                  <c:v>-0.505533341204874</c:v>
                </c:pt>
                <c:pt idx="395">
                  <c:v>-0.501213004673825</c:v>
                </c:pt>
                <c:pt idx="396">
                  <c:v>-0.496880137843764</c:v>
                </c:pt>
                <c:pt idx="397">
                  <c:v>-0.492534849036136</c:v>
                </c:pt>
                <c:pt idx="398">
                  <c:v>-0.488177246882935</c:v>
                </c:pt>
                <c:pt idx="399">
                  <c:v>-0.483807440323988</c:v>
                </c:pt>
                <c:pt idx="400">
                  <c:v>-0.479425538604231</c:v>
                </c:pt>
                <c:pt idx="401">
                  <c:v>-0.475031651270978</c:v>
                </c:pt>
                <c:pt idx="402">
                  <c:v>-0.470625888171186</c:v>
                </c:pt>
                <c:pt idx="403">
                  <c:v>-0.466208359448701</c:v>
                </c:pt>
                <c:pt idx="404">
                  <c:v>-0.461779175541511</c:v>
                </c:pt>
                <c:pt idx="405">
                  <c:v>-0.457338447178983</c:v>
                </c:pt>
                <c:pt idx="406">
                  <c:v>-0.452886285379096</c:v>
                </c:pt>
                <c:pt idx="407">
                  <c:v>-0.448422801445663</c:v>
                </c:pt>
                <c:pt idx="408">
                  <c:v>-0.443948106965548</c:v>
                </c:pt>
                <c:pt idx="409">
                  <c:v>-0.439462313805881</c:v>
                </c:pt>
                <c:pt idx="410">
                  <c:v>-0.434965534111259</c:v>
                </c:pt>
                <c:pt idx="411">
                  <c:v>-0.430457880300937</c:v>
                </c:pt>
                <c:pt idx="412">
                  <c:v>-0.425939465066028</c:v>
                </c:pt>
                <c:pt idx="413">
                  <c:v>-0.421410401366677</c:v>
                </c:pt>
                <c:pt idx="414">
                  <c:v>-0.416870802429239</c:v>
                </c:pt>
                <c:pt idx="415">
                  <c:v>-0.412320781743453</c:v>
                </c:pt>
                <c:pt idx="416">
                  <c:v>-0.407760453059599</c:v>
                </c:pt>
                <c:pt idx="417">
                  <c:v>-0.403189930385655</c:v>
                </c:pt>
                <c:pt idx="418">
                  <c:v>-0.398609327984452</c:v>
                </c:pt>
                <c:pt idx="419">
                  <c:v>-0.394018760370809</c:v>
                </c:pt>
                <c:pt idx="420">
                  <c:v>-0.389418342308679</c:v>
                </c:pt>
                <c:pt idx="421">
                  <c:v>-0.384808188808274</c:v>
                </c:pt>
                <c:pt idx="422">
                  <c:v>-0.38018841512319</c:v>
                </c:pt>
                <c:pt idx="423">
                  <c:v>-0.37555913674753</c:v>
                </c:pt>
                <c:pt idx="424">
                  <c:v>-0.370920469413012</c:v>
                </c:pt>
                <c:pt idx="425">
                  <c:v>-0.366272529086077</c:v>
                </c:pt>
                <c:pt idx="426">
                  <c:v>-0.361615431964991</c:v>
                </c:pt>
                <c:pt idx="427">
                  <c:v>-0.356949294476941</c:v>
                </c:pt>
                <c:pt idx="428">
                  <c:v>-0.352274233275119</c:v>
                </c:pt>
                <c:pt idx="429">
                  <c:v>-0.347590365235814</c:v>
                </c:pt>
                <c:pt idx="430">
                  <c:v>-0.342897807455481</c:v>
                </c:pt>
                <c:pt idx="431">
                  <c:v>-0.338196677247821</c:v>
                </c:pt>
                <c:pt idx="432">
                  <c:v>-0.333487092140844</c:v>
                </c:pt>
                <c:pt idx="433">
                  <c:v>-0.328769169873933</c:v>
                </c:pt>
                <c:pt idx="434">
                  <c:v>-0.324043028394898</c:v>
                </c:pt>
                <c:pt idx="435">
                  <c:v>-0.319308785857031</c:v>
                </c:pt>
                <c:pt idx="436">
                  <c:v>-0.314566560616147</c:v>
                </c:pt>
                <c:pt idx="437">
                  <c:v>-0.309816471227633</c:v>
                </c:pt>
                <c:pt idx="438">
                  <c:v>-0.305058636443473</c:v>
                </c:pt>
                <c:pt idx="439">
                  <c:v>-0.300293175209291</c:v>
                </c:pt>
                <c:pt idx="440">
                  <c:v>-0.295520206661369</c:v>
                </c:pt>
                <c:pt idx="441">
                  <c:v>-0.290739850123673</c:v>
                </c:pt>
                <c:pt idx="442">
                  <c:v>-0.285952225104866</c:v>
                </c:pt>
                <c:pt idx="443">
                  <c:v>-0.281157451295324</c:v>
                </c:pt>
                <c:pt idx="444">
                  <c:v>-0.276355648564144</c:v>
                </c:pt>
                <c:pt idx="445">
                  <c:v>-0.271546936956143</c:v>
                </c:pt>
                <c:pt idx="446">
                  <c:v>-0.266731436688861</c:v>
                </c:pt>
                <c:pt idx="447">
                  <c:v>-0.261909268149555</c:v>
                </c:pt>
                <c:pt idx="448">
                  <c:v>-0.257080551892185</c:v>
                </c:pt>
                <c:pt idx="449">
                  <c:v>-0.252245408634408</c:v>
                </c:pt>
                <c:pt idx="450">
                  <c:v>-0.247403959254553</c:v>
                </c:pt>
                <c:pt idx="451">
                  <c:v>-0.242556324788602</c:v>
                </c:pt>
                <c:pt idx="452">
                  <c:v>-0.237702626427165</c:v>
                </c:pt>
                <c:pt idx="453">
                  <c:v>-0.232842985512447</c:v>
                </c:pt>
                <c:pt idx="454">
                  <c:v>-0.227977523535219</c:v>
                </c:pt>
                <c:pt idx="455">
                  <c:v>-0.223106362131776</c:v>
                </c:pt>
                <c:pt idx="456">
                  <c:v>-0.2182296230809</c:v>
                </c:pt>
                <c:pt idx="457">
                  <c:v>-0.213347428300813</c:v>
                </c:pt>
                <c:pt idx="458">
                  <c:v>-0.20845989984613</c:v>
                </c:pt>
                <c:pt idx="459">
                  <c:v>-0.203567159904809</c:v>
                </c:pt>
                <c:pt idx="460">
                  <c:v>-0.198669330795092</c:v>
                </c:pt>
                <c:pt idx="461">
                  <c:v>-0.193766534962453</c:v>
                </c:pt>
                <c:pt idx="462">
                  <c:v>-0.188858894976531</c:v>
                </c:pt>
                <c:pt idx="463">
                  <c:v>-0.183946533528072</c:v>
                </c:pt>
                <c:pt idx="464">
                  <c:v>-0.179029573425855</c:v>
                </c:pt>
                <c:pt idx="465">
                  <c:v>-0.174108137593627</c:v>
                </c:pt>
                <c:pt idx="466">
                  <c:v>-0.169182349067027</c:v>
                </c:pt>
                <c:pt idx="467">
                  <c:v>-0.164252330990512</c:v>
                </c:pt>
                <c:pt idx="468">
                  <c:v>-0.159318206614277</c:v>
                </c:pt>
                <c:pt idx="469">
                  <c:v>-0.154380099291174</c:v>
                </c:pt>
                <c:pt idx="470">
                  <c:v>-0.14943813247363</c:v>
                </c:pt>
                <c:pt idx="471">
                  <c:v>-0.144492429710557</c:v>
                </c:pt>
                <c:pt idx="472">
                  <c:v>-0.139543114644267</c:v>
                </c:pt>
                <c:pt idx="473">
                  <c:v>-0.134590311007379</c:v>
                </c:pt>
                <c:pt idx="474">
                  <c:v>-0.129634142619726</c:v>
                </c:pt>
                <c:pt idx="475">
                  <c:v>-0.124674733385259</c:v>
                </c:pt>
                <c:pt idx="476">
                  <c:v>-0.11971220728895</c:v>
                </c:pt>
                <c:pt idx="477">
                  <c:v>-0.114746688393695</c:v>
                </c:pt>
                <c:pt idx="478">
                  <c:v>-0.109778300837206</c:v>
                </c:pt>
                <c:pt idx="479">
                  <c:v>-0.104807168828913</c:v>
                </c:pt>
                <c:pt idx="480">
                  <c:v>-0.0998334166468591</c:v>
                </c:pt>
                <c:pt idx="481">
                  <c:v>-0.0948571686345883</c:v>
                </c:pt>
                <c:pt idx="482">
                  <c:v>-0.0898785491980421</c:v>
                </c:pt>
                <c:pt idx="483">
                  <c:v>-0.0848976828024471</c:v>
                </c:pt>
                <c:pt idx="484">
                  <c:v>-0.0799146939692037</c:v>
                </c:pt>
                <c:pt idx="485">
                  <c:v>-0.0749297072727734</c:v>
                </c:pt>
                <c:pt idx="486">
                  <c:v>-0.0699428473375638</c:v>
                </c:pt>
                <c:pt idx="487">
                  <c:v>-0.0649542388348137</c:v>
                </c:pt>
                <c:pt idx="488">
                  <c:v>-0.0599640064794757</c:v>
                </c:pt>
                <c:pt idx="489">
                  <c:v>-0.0549722750270988</c:v>
                </c:pt>
                <c:pt idx="490">
                  <c:v>-0.0499791692707094</c:v>
                </c:pt>
                <c:pt idx="491">
                  <c:v>-0.0449848140376914</c:v>
                </c:pt>
                <c:pt idx="492">
                  <c:v>-0.0399893341866653</c:v>
                </c:pt>
                <c:pt idx="493">
                  <c:v>-0.0349928546043673</c:v>
                </c:pt>
                <c:pt idx="494">
                  <c:v>-0.0299955002025268</c:v>
                </c:pt>
                <c:pt idx="495">
                  <c:v>-0.0249973959147435</c:v>
                </c:pt>
                <c:pt idx="496">
                  <c:v>-0.0199986666933642</c:v>
                </c:pt>
                <c:pt idx="497">
                  <c:v>-0.0149994375063592</c:v>
                </c:pt>
                <c:pt idx="498">
                  <c:v>-0.00999983333419781</c:v>
                </c:pt>
                <c:pt idx="499">
                  <c:v>-0.00499997916672386</c:v>
                </c:pt>
                <c:pt idx="500">
                  <c:v>-3.11538989050675E-14</c:v>
                </c:pt>
                <c:pt idx="501">
                  <c:v>0.00499997916666155</c:v>
                </c:pt>
                <c:pt idx="502">
                  <c:v>0.00999983333413551</c:v>
                </c:pt>
                <c:pt idx="503">
                  <c:v>0.0149994375062969</c:v>
                </c:pt>
                <c:pt idx="504">
                  <c:v>0.0199986666933019</c:v>
                </c:pt>
                <c:pt idx="505">
                  <c:v>0.0249973959146812</c:v>
                </c:pt>
                <c:pt idx="506">
                  <c:v>0.0299955002024645</c:v>
                </c:pt>
                <c:pt idx="507">
                  <c:v>0.0349928546043051</c:v>
                </c:pt>
                <c:pt idx="508">
                  <c:v>0.039989334186603</c:v>
                </c:pt>
                <c:pt idx="509">
                  <c:v>0.0449848140376291</c:v>
                </c:pt>
                <c:pt idx="510">
                  <c:v>0.0499791692706472</c:v>
                </c:pt>
                <c:pt idx="511">
                  <c:v>0.0549722750270366</c:v>
                </c:pt>
                <c:pt idx="512">
                  <c:v>0.0599640064794135</c:v>
                </c:pt>
                <c:pt idx="513">
                  <c:v>0.0649542388347515</c:v>
                </c:pt>
                <c:pt idx="514">
                  <c:v>0.0699428473375017</c:v>
                </c:pt>
                <c:pt idx="515">
                  <c:v>0.0749297072727113</c:v>
                </c:pt>
                <c:pt idx="516">
                  <c:v>0.0799146939691416</c:v>
                </c:pt>
                <c:pt idx="517">
                  <c:v>0.084897682802385</c:v>
                </c:pt>
                <c:pt idx="518">
                  <c:v>0.08987854919798</c:v>
                </c:pt>
                <c:pt idx="519">
                  <c:v>0.0948571686345263</c:v>
                </c:pt>
                <c:pt idx="520">
                  <c:v>0.0998334166467971</c:v>
                </c:pt>
                <c:pt idx="521">
                  <c:v>0.104807168828852</c:v>
                </c:pt>
                <c:pt idx="522">
                  <c:v>0.109778300837144</c:v>
                </c:pt>
                <c:pt idx="523">
                  <c:v>0.114746688393633</c:v>
                </c:pt>
                <c:pt idx="524">
                  <c:v>0.119712207288888</c:v>
                </c:pt>
                <c:pt idx="525">
                  <c:v>0.124674733385197</c:v>
                </c:pt>
                <c:pt idx="526">
                  <c:v>0.129634142619664</c:v>
                </c:pt>
                <c:pt idx="527">
                  <c:v>0.134590311007317</c:v>
                </c:pt>
                <c:pt idx="528">
                  <c:v>0.139543114644206</c:v>
                </c:pt>
                <c:pt idx="529">
                  <c:v>0.144492429710496</c:v>
                </c:pt>
                <c:pt idx="530">
                  <c:v>0.149438132473568</c:v>
                </c:pt>
                <c:pt idx="531">
                  <c:v>0.154380099291113</c:v>
                </c:pt>
                <c:pt idx="532">
                  <c:v>0.159318206614215</c:v>
                </c:pt>
                <c:pt idx="533">
                  <c:v>0.16425233099045</c:v>
                </c:pt>
                <c:pt idx="534">
                  <c:v>0.169182349066965</c:v>
                </c:pt>
                <c:pt idx="535">
                  <c:v>0.174108137593565</c:v>
                </c:pt>
                <c:pt idx="536">
                  <c:v>0.179029573425794</c:v>
                </c:pt>
                <c:pt idx="537">
                  <c:v>0.183946533528011</c:v>
                </c:pt>
                <c:pt idx="538">
                  <c:v>0.18885889497647</c:v>
                </c:pt>
                <c:pt idx="539">
                  <c:v>0.193766534962391</c:v>
                </c:pt>
                <c:pt idx="540">
                  <c:v>0.198669330795031</c:v>
                </c:pt>
                <c:pt idx="541">
                  <c:v>0.203567159904748</c:v>
                </c:pt>
                <c:pt idx="542">
                  <c:v>0.208459899846069</c:v>
                </c:pt>
                <c:pt idx="543">
                  <c:v>0.213347428300752</c:v>
                </c:pt>
                <c:pt idx="544">
                  <c:v>0.218229623080839</c:v>
                </c:pt>
                <c:pt idx="545">
                  <c:v>0.223106362131715</c:v>
                </c:pt>
                <c:pt idx="546">
                  <c:v>0.227977523535158</c:v>
                </c:pt>
                <c:pt idx="547">
                  <c:v>0.232842985512387</c:v>
                </c:pt>
                <c:pt idx="548">
                  <c:v>0.237702626427104</c:v>
                </c:pt>
                <c:pt idx="549">
                  <c:v>0.242556324788542</c:v>
                </c:pt>
                <c:pt idx="550">
                  <c:v>0.247403959254493</c:v>
                </c:pt>
                <c:pt idx="551">
                  <c:v>0.252245408634348</c:v>
                </c:pt>
                <c:pt idx="552">
                  <c:v>0.257080551892125</c:v>
                </c:pt>
                <c:pt idx="553">
                  <c:v>0.261909268149494</c:v>
                </c:pt>
                <c:pt idx="554">
                  <c:v>0.266731436688801</c:v>
                </c:pt>
                <c:pt idx="555">
                  <c:v>0.271546936956083</c:v>
                </c:pt>
                <c:pt idx="556">
                  <c:v>0.276355648564084</c:v>
                </c:pt>
                <c:pt idx="557">
                  <c:v>0.281157451295264</c:v>
                </c:pt>
                <c:pt idx="558">
                  <c:v>0.285952225104806</c:v>
                </c:pt>
                <c:pt idx="559">
                  <c:v>0.290739850123613</c:v>
                </c:pt>
                <c:pt idx="560">
                  <c:v>0.29552020666131</c:v>
                </c:pt>
                <c:pt idx="561">
                  <c:v>0.300293175209232</c:v>
                </c:pt>
                <c:pt idx="562">
                  <c:v>0.305058636443414</c:v>
                </c:pt>
                <c:pt idx="563">
                  <c:v>0.309816471227573</c:v>
                </c:pt>
                <c:pt idx="564">
                  <c:v>0.314566560616088</c:v>
                </c:pt>
                <c:pt idx="565">
                  <c:v>0.319308785856972</c:v>
                </c:pt>
                <c:pt idx="566">
                  <c:v>0.324043028394839</c:v>
                </c:pt>
                <c:pt idx="567">
                  <c:v>0.328769169873874</c:v>
                </c:pt>
                <c:pt idx="568">
                  <c:v>0.333487092140785</c:v>
                </c:pt>
                <c:pt idx="569">
                  <c:v>0.338196677247762</c:v>
                </c:pt>
                <c:pt idx="570">
                  <c:v>0.342897807455422</c:v>
                </c:pt>
                <c:pt idx="571">
                  <c:v>0.347590365235755</c:v>
                </c:pt>
                <c:pt idx="572">
                  <c:v>0.352274233275061</c:v>
                </c:pt>
                <c:pt idx="573">
                  <c:v>0.356949294476882</c:v>
                </c:pt>
                <c:pt idx="574">
                  <c:v>0.361615431964933</c:v>
                </c:pt>
                <c:pt idx="575">
                  <c:v>0.366272529086019</c:v>
                </c:pt>
                <c:pt idx="576">
                  <c:v>0.370920469412954</c:v>
                </c:pt>
                <c:pt idx="577">
                  <c:v>0.375559136747472</c:v>
                </c:pt>
                <c:pt idx="578">
                  <c:v>0.380188415123133</c:v>
                </c:pt>
                <c:pt idx="579">
                  <c:v>0.384808188808216</c:v>
                </c:pt>
                <c:pt idx="580">
                  <c:v>0.389418342308622</c:v>
                </c:pt>
                <c:pt idx="581">
                  <c:v>0.394018760370752</c:v>
                </c:pt>
                <c:pt idx="582">
                  <c:v>0.398609327984395</c:v>
                </c:pt>
                <c:pt idx="583">
                  <c:v>0.403189930385598</c:v>
                </c:pt>
                <c:pt idx="584">
                  <c:v>0.407760453059542</c:v>
                </c:pt>
                <c:pt idx="585">
                  <c:v>0.412320781743397</c:v>
                </c:pt>
                <c:pt idx="586">
                  <c:v>0.416870802429183</c:v>
                </c:pt>
                <c:pt idx="587">
                  <c:v>0.42141040136662</c:v>
                </c:pt>
                <c:pt idx="588">
                  <c:v>0.425939465065972</c:v>
                </c:pt>
                <c:pt idx="589">
                  <c:v>0.430457880300881</c:v>
                </c:pt>
                <c:pt idx="590">
                  <c:v>0.434965534111202</c:v>
                </c:pt>
                <c:pt idx="591">
                  <c:v>0.439462313805825</c:v>
                </c:pt>
                <c:pt idx="592">
                  <c:v>0.443948106965492</c:v>
                </c:pt>
                <c:pt idx="593">
                  <c:v>0.448422801445607</c:v>
                </c:pt>
                <c:pt idx="594">
                  <c:v>0.452886285379041</c:v>
                </c:pt>
                <c:pt idx="595">
                  <c:v>0.457338447178928</c:v>
                </c:pt>
                <c:pt idx="596">
                  <c:v>0.461779175541455</c:v>
                </c:pt>
                <c:pt idx="597">
                  <c:v>0.466208359448645</c:v>
                </c:pt>
                <c:pt idx="598">
                  <c:v>0.470625888171131</c:v>
                </c:pt>
                <c:pt idx="599">
                  <c:v>0.475031651270924</c:v>
                </c:pt>
                <c:pt idx="600">
                  <c:v>0.479425538604176</c:v>
                </c:pt>
                <c:pt idx="601">
                  <c:v>0.483807440323933</c:v>
                </c:pt>
                <c:pt idx="602">
                  <c:v>0.488177246882881</c:v>
                </c:pt>
                <c:pt idx="603">
                  <c:v>0.492534849036082</c:v>
                </c:pt>
                <c:pt idx="604">
                  <c:v>0.49688013784371</c:v>
                </c:pt>
                <c:pt idx="605">
                  <c:v>0.501213004673771</c:v>
                </c:pt>
                <c:pt idx="606">
                  <c:v>0.50553334120482</c:v>
                </c:pt>
                <c:pt idx="607">
                  <c:v>0.509841039428669</c:v>
                </c:pt>
                <c:pt idx="608">
                  <c:v>0.514135991653087</c:v>
                </c:pt>
                <c:pt idx="609">
                  <c:v>0.518418090504491</c:v>
                </c:pt>
                <c:pt idx="610">
                  <c:v>0.522687228930633</c:v>
                </c:pt>
                <c:pt idx="611">
                  <c:v>0.526943300203275</c:v>
                </c:pt>
                <c:pt idx="612">
                  <c:v>0.531186197920857</c:v>
                </c:pt>
                <c:pt idx="613">
                  <c:v>0.535415816011157</c:v>
                </c:pt>
                <c:pt idx="614">
                  <c:v>0.539632048733943</c:v>
                </c:pt>
                <c:pt idx="615">
                  <c:v>0.543834790683617</c:v>
                </c:pt>
                <c:pt idx="616">
                  <c:v>0.548023936791848</c:v>
                </c:pt>
                <c:pt idx="617">
                  <c:v>0.552199382330202</c:v>
                </c:pt>
                <c:pt idx="618">
                  <c:v>0.556361022912758</c:v>
                </c:pt>
                <c:pt idx="619">
                  <c:v>0.560508754498719</c:v>
                </c:pt>
                <c:pt idx="620">
                  <c:v>0.56464247339501</c:v>
                </c:pt>
                <c:pt idx="621">
                  <c:v>0.568762076258875</c:v>
                </c:pt>
                <c:pt idx="622">
                  <c:v>0.572867460100456</c:v>
                </c:pt>
                <c:pt idx="623">
                  <c:v>0.576958522285372</c:v>
                </c:pt>
                <c:pt idx="624">
                  <c:v>0.58103516053728</c:v>
                </c:pt>
                <c:pt idx="625">
                  <c:v>0.585097272940437</c:v>
                </c:pt>
                <c:pt idx="626">
                  <c:v>0.589144757942245</c:v>
                </c:pt>
                <c:pt idx="627">
                  <c:v>0.593177514355788</c:v>
                </c:pt>
                <c:pt idx="628">
                  <c:v>0.597195441362367</c:v>
                </c:pt>
                <c:pt idx="629">
                  <c:v>0.601198438514016</c:v>
                </c:pt>
                <c:pt idx="630">
                  <c:v>0.605186405736015</c:v>
                </c:pt>
                <c:pt idx="631">
                  <c:v>0.60915924332939</c:v>
                </c:pt>
                <c:pt idx="632">
                  <c:v>0.613116851973409</c:v>
                </c:pt>
                <c:pt idx="633">
                  <c:v>0.617059132728062</c:v>
                </c:pt>
                <c:pt idx="634">
                  <c:v>0.620985987036536</c:v>
                </c:pt>
                <c:pt idx="635">
                  <c:v>0.624897316727676</c:v>
                </c:pt>
                <c:pt idx="636">
                  <c:v>0.628793024018445</c:v>
                </c:pt>
                <c:pt idx="637">
                  <c:v>0.632673011516362</c:v>
                </c:pt>
                <c:pt idx="638">
                  <c:v>0.636537182221944</c:v>
                </c:pt>
                <c:pt idx="639">
                  <c:v>0.640385439531123</c:v>
                </c:pt>
                <c:pt idx="640">
                  <c:v>0.644217687237667</c:v>
                </c:pt>
                <c:pt idx="641">
                  <c:v>0.648033829535584</c:v>
                </c:pt>
                <c:pt idx="642">
                  <c:v>0.651833771021513</c:v>
                </c:pt>
                <c:pt idx="643">
                  <c:v>0.655617416697117</c:v>
                </c:pt>
                <c:pt idx="644">
                  <c:v>0.65938467197145</c:v>
                </c:pt>
                <c:pt idx="645">
                  <c:v>0.663135442663327</c:v>
                </c:pt>
                <c:pt idx="646">
                  <c:v>0.666869635003675</c:v>
                </c:pt>
                <c:pt idx="647">
                  <c:v>0.670587155637881</c:v>
                </c:pt>
                <c:pt idx="648">
                  <c:v>0.674287911628122</c:v>
                </c:pt>
                <c:pt idx="649">
                  <c:v>0.677971810455692</c:v>
                </c:pt>
                <c:pt idx="650">
                  <c:v>0.681638760023312</c:v>
                </c:pt>
                <c:pt idx="651">
                  <c:v>0.685288668657433</c:v>
                </c:pt>
                <c:pt idx="652">
                  <c:v>0.688921445110529</c:v>
                </c:pt>
                <c:pt idx="653">
                  <c:v>0.692536998563379</c:v>
                </c:pt>
                <c:pt idx="654">
                  <c:v>0.696135238627335</c:v>
                </c:pt>
                <c:pt idx="655">
                  <c:v>0.699716075346582</c:v>
                </c:pt>
                <c:pt idx="656">
                  <c:v>0.703279419200388</c:v>
                </c:pt>
                <c:pt idx="657">
                  <c:v>0.706825181105344</c:v>
                </c:pt>
                <c:pt idx="658">
                  <c:v>0.710353272417586</c:v>
                </c:pt>
                <c:pt idx="659">
                  <c:v>0.713863604935015</c:v>
                </c:pt>
                <c:pt idx="660">
                  <c:v>0.717356090899501</c:v>
                </c:pt>
                <c:pt idx="661">
                  <c:v>0.720830642999077</c:v>
                </c:pt>
                <c:pt idx="662">
                  <c:v>0.724287174370121</c:v>
                </c:pt>
                <c:pt idx="663">
                  <c:v>0.727725598599529</c:v>
                </c:pt>
                <c:pt idx="664">
                  <c:v>0.731145829726875</c:v>
                </c:pt>
                <c:pt idx="665">
                  <c:v>0.734547782246558</c:v>
                </c:pt>
                <c:pt idx="666">
                  <c:v>0.737931371109942</c:v>
                </c:pt>
                <c:pt idx="667">
                  <c:v>0.741296511727482</c:v>
                </c:pt>
                <c:pt idx="668">
                  <c:v>0.744643119970839</c:v>
                </c:pt>
                <c:pt idx="669">
                  <c:v>0.747971112174979</c:v>
                </c:pt>
                <c:pt idx="670">
                  <c:v>0.751280405140272</c:v>
                </c:pt>
                <c:pt idx="671">
                  <c:v>0.754570916134566</c:v>
                </c:pt>
                <c:pt idx="672">
                  <c:v>0.757842562895257</c:v>
                </c:pt>
                <c:pt idx="673">
                  <c:v>0.761095263631346</c:v>
                </c:pt>
                <c:pt idx="674">
                  <c:v>0.764328937025485</c:v>
                </c:pt>
                <c:pt idx="675">
                  <c:v>0.767543502236007</c:v>
                </c:pt>
                <c:pt idx="676">
                  <c:v>0.77073887889895</c:v>
                </c:pt>
                <c:pt idx="677">
                  <c:v>0.773914987130062</c:v>
                </c:pt>
                <c:pt idx="678">
                  <c:v>0.777071747526805</c:v>
                </c:pt>
                <c:pt idx="679">
                  <c:v>0.780209081170331</c:v>
                </c:pt>
                <c:pt idx="680">
                  <c:v>0.783326909627464</c:v>
                </c:pt>
                <c:pt idx="681">
                  <c:v>0.786425154952655</c:v>
                </c:pt>
                <c:pt idx="682">
                  <c:v>0.789503739689932</c:v>
                </c:pt>
                <c:pt idx="683">
                  <c:v>0.792562586874836</c:v>
                </c:pt>
                <c:pt idx="684">
                  <c:v>0.795601620036348</c:v>
                </c:pt>
                <c:pt idx="685">
                  <c:v>0.798620763198796</c:v>
                </c:pt>
                <c:pt idx="686">
                  <c:v>0.801619940883759</c:v>
                </c:pt>
                <c:pt idx="687">
                  <c:v>0.804599078111951</c:v>
                </c:pt>
                <c:pt idx="688">
                  <c:v>0.807558100405096</c:v>
                </c:pt>
                <c:pt idx="689">
                  <c:v>0.810496933787792</c:v>
                </c:pt>
                <c:pt idx="690">
                  <c:v>0.813415504789356</c:v>
                </c:pt>
                <c:pt idx="691">
                  <c:v>0.816313740445666</c:v>
                </c:pt>
                <c:pt idx="692">
                  <c:v>0.819191568300981</c:v>
                </c:pt>
                <c:pt idx="693">
                  <c:v>0.822048916409754</c:v>
                </c:pt>
                <c:pt idx="694">
                  <c:v>0.824885713338433</c:v>
                </c:pt>
                <c:pt idx="695">
                  <c:v>0.827701888167241</c:v>
                </c:pt>
                <c:pt idx="696">
                  <c:v>0.830497370491953</c:v>
                </c:pt>
                <c:pt idx="697">
                  <c:v>0.833272090425659</c:v>
                </c:pt>
                <c:pt idx="698">
                  <c:v>0.836025978600504</c:v>
                </c:pt>
                <c:pt idx="699">
                  <c:v>0.838758966169426</c:v>
                </c:pt>
                <c:pt idx="700">
                  <c:v>0.84147098480788</c:v>
                </c:pt>
                <c:pt idx="701">
                  <c:v>0.84416196671554</c:v>
                </c:pt>
                <c:pt idx="702">
                  <c:v>0.846831844617999</c:v>
                </c:pt>
                <c:pt idx="703">
                  <c:v>0.849480551768448</c:v>
                </c:pt>
                <c:pt idx="704">
                  <c:v>0.852108021949347</c:v>
                </c:pt>
                <c:pt idx="705">
                  <c:v>0.854714189474077</c:v>
                </c:pt>
                <c:pt idx="706">
                  <c:v>0.857298989188587</c:v>
                </c:pt>
                <c:pt idx="707">
                  <c:v>0.859862356473019</c:v>
                </c:pt>
                <c:pt idx="708">
                  <c:v>0.862404227243322</c:v>
                </c:pt>
                <c:pt idx="709">
                  <c:v>0.864924537952862</c:v>
                </c:pt>
                <c:pt idx="710">
                  <c:v>0.867423225594001</c:v>
                </c:pt>
                <c:pt idx="711">
                  <c:v>0.869900227699679</c:v>
                </c:pt>
                <c:pt idx="712">
                  <c:v>0.872355482344971</c:v>
                </c:pt>
                <c:pt idx="713">
                  <c:v>0.874788928148639</c:v>
                </c:pt>
                <c:pt idx="714">
                  <c:v>0.877200504274666</c:v>
                </c:pt>
                <c:pt idx="715">
                  <c:v>0.879590150433774</c:v>
                </c:pt>
                <c:pt idx="716">
                  <c:v>0.881957806884932</c:v>
                </c:pt>
                <c:pt idx="717">
                  <c:v>0.884303414436854</c:v>
                </c:pt>
                <c:pt idx="718">
                  <c:v>0.886626914449472</c:v>
                </c:pt>
                <c:pt idx="719">
                  <c:v>0.888928248835408</c:v>
                </c:pt>
                <c:pt idx="720">
                  <c:v>0.89120736006142</c:v>
                </c:pt>
                <c:pt idx="721">
                  <c:v>0.893464191149849</c:v>
                </c:pt>
                <c:pt idx="722">
                  <c:v>0.895698685680033</c:v>
                </c:pt>
                <c:pt idx="723">
                  <c:v>0.897910787789726</c:v>
                </c:pt>
                <c:pt idx="724">
                  <c:v>0.900100442176491</c:v>
                </c:pt>
                <c:pt idx="725">
                  <c:v>0.902267594099081</c:v>
                </c:pt>
                <c:pt idx="726">
                  <c:v>0.904412189378812</c:v>
                </c:pt>
                <c:pt idx="727">
                  <c:v>0.906534174400913</c:v>
                </c:pt>
                <c:pt idx="728">
                  <c:v>0.908633496115869</c:v>
                </c:pt>
                <c:pt idx="729">
                  <c:v>0.910710102040747</c:v>
                </c:pt>
                <c:pt idx="730">
                  <c:v>0.912763940260507</c:v>
                </c:pt>
                <c:pt idx="731">
                  <c:v>0.9147949594293</c:v>
                </c:pt>
                <c:pt idx="732">
                  <c:v>0.916803108771753</c:v>
                </c:pt>
                <c:pt idx="733">
                  <c:v>0.918788338084237</c:v>
                </c:pt>
                <c:pt idx="734">
                  <c:v>0.920750597736122</c:v>
                </c:pt>
                <c:pt idx="735">
                  <c:v>0.92268983867102</c:v>
                </c:pt>
                <c:pt idx="736">
                  <c:v>0.924606012408007</c:v>
                </c:pt>
                <c:pt idx="737">
                  <c:v>0.926499071042841</c:v>
                </c:pt>
                <c:pt idx="738">
                  <c:v>0.928368967249154</c:v>
                </c:pt>
                <c:pt idx="739">
                  <c:v>0.930215654279638</c:v>
                </c:pt>
                <c:pt idx="740">
                  <c:v>0.932039085967214</c:v>
                </c:pt>
                <c:pt idx="741">
                  <c:v>0.933839216726184</c:v>
                </c:pt>
                <c:pt idx="742">
                  <c:v>0.935616001553374</c:v>
                </c:pt>
                <c:pt idx="743">
                  <c:v>0.937369396029254</c:v>
                </c:pt>
                <c:pt idx="744">
                  <c:v>0.939099356319055</c:v>
                </c:pt>
                <c:pt idx="745">
                  <c:v>0.94080583917386</c:v>
                </c:pt>
                <c:pt idx="746">
                  <c:v>0.942488801931686</c:v>
                </c:pt>
                <c:pt idx="747">
                  <c:v>0.944148202518551</c:v>
                </c:pt>
                <c:pt idx="748">
                  <c:v>0.945783999449527</c:v>
                </c:pt>
                <c:pt idx="749">
                  <c:v>0.947396151829777</c:v>
                </c:pt>
                <c:pt idx="750">
                  <c:v>0.948984619355575</c:v>
                </c:pt>
                <c:pt idx="751">
                  <c:v>0.950549362315315</c:v>
                </c:pt>
                <c:pt idx="752">
                  <c:v>0.952090341590505</c:v>
                </c:pt>
                <c:pt idx="753">
                  <c:v>0.953607518656743</c:v>
                </c:pt>
                <c:pt idx="754">
                  <c:v>0.955100855584681</c:v>
                </c:pt>
                <c:pt idx="755">
                  <c:v>0.956570315040975</c:v>
                </c:pt>
                <c:pt idx="756">
                  <c:v>0.958015860289214</c:v>
                </c:pt>
                <c:pt idx="757">
                  <c:v>0.959437455190843</c:v>
                </c:pt>
                <c:pt idx="758">
                  <c:v>0.960835064206062</c:v>
                </c:pt>
                <c:pt idx="759">
                  <c:v>0.96220865239472</c:v>
                </c:pt>
                <c:pt idx="760">
                  <c:v>0.963558185417183</c:v>
                </c:pt>
                <c:pt idx="761">
                  <c:v>0.964883629535196</c:v>
                </c:pt>
                <c:pt idx="762">
                  <c:v>0.966184951612724</c:v>
                </c:pt>
                <c:pt idx="763">
                  <c:v>0.967462119116785</c:v>
                </c:pt>
                <c:pt idx="764">
                  <c:v>0.968715100118256</c:v>
                </c:pt>
                <c:pt idx="765">
                  <c:v>0.969943863292678</c:v>
                </c:pt>
                <c:pt idx="766">
                  <c:v>0.971148377921036</c:v>
                </c:pt>
                <c:pt idx="767">
                  <c:v>0.972328613890526</c:v>
                </c:pt>
                <c:pt idx="768">
                  <c:v>0.973484541695311</c:v>
                </c:pt>
                <c:pt idx="769">
                  <c:v>0.974616132437256</c:v>
                </c:pt>
                <c:pt idx="770">
                  <c:v>0.975723357826651</c:v>
                </c:pt>
                <c:pt idx="771">
                  <c:v>0.976806190182919</c:v>
                </c:pt>
                <c:pt idx="772">
                  <c:v>0.977864602435308</c:v>
                </c:pt>
                <c:pt idx="773">
                  <c:v>0.978898568123567</c:v>
                </c:pt>
                <c:pt idx="774">
                  <c:v>0.979908061398607</c:v>
                </c:pt>
                <c:pt idx="775">
                  <c:v>0.980893057023148</c:v>
                </c:pt>
                <c:pt idx="776">
                  <c:v>0.981853530372352</c:v>
                </c:pt>
                <c:pt idx="777">
                  <c:v>0.982789457434435</c:v>
                </c:pt>
                <c:pt idx="778">
                  <c:v>0.98370081481127</c:v>
                </c:pt>
                <c:pt idx="779">
                  <c:v>0.984587579718968</c:v>
                </c:pt>
                <c:pt idx="780">
                  <c:v>0.985449729988454</c:v>
                </c:pt>
                <c:pt idx="781">
                  <c:v>0.986287244066015</c:v>
                </c:pt>
                <c:pt idx="782">
                  <c:v>0.987100101013844</c:v>
                </c:pt>
                <c:pt idx="783">
                  <c:v>0.987888280510559</c:v>
                </c:pt>
                <c:pt idx="784">
                  <c:v>0.988651762851714</c:v>
                </c:pt>
                <c:pt idx="785">
                  <c:v>0.98939052895029</c:v>
                </c:pt>
                <c:pt idx="786">
                  <c:v>0.990104560337172</c:v>
                </c:pt>
                <c:pt idx="787">
                  <c:v>0.990793839161614</c:v>
                </c:pt>
                <c:pt idx="788">
                  <c:v>0.991458348191681</c:v>
                </c:pt>
                <c:pt idx="789">
                  <c:v>0.992098070814682</c:v>
                </c:pt>
                <c:pt idx="790">
                  <c:v>0.992712991037584</c:v>
                </c:pt>
                <c:pt idx="791">
                  <c:v>0.993303093487413</c:v>
                </c:pt>
                <c:pt idx="792">
                  <c:v>0.99386836341164</c:v>
                </c:pt>
                <c:pt idx="793">
                  <c:v>0.994408786678546</c:v>
                </c:pt>
                <c:pt idx="794">
                  <c:v>0.994924349777577</c:v>
                </c:pt>
                <c:pt idx="795">
                  <c:v>0.995415039819682</c:v>
                </c:pt>
                <c:pt idx="796">
                  <c:v>0.995880844537636</c:v>
                </c:pt>
                <c:pt idx="797">
                  <c:v>0.996321752286346</c:v>
                </c:pt>
                <c:pt idx="798">
                  <c:v>0.99673775204314</c:v>
                </c:pt>
                <c:pt idx="799">
                  <c:v>0.997128833408046</c:v>
                </c:pt>
                <c:pt idx="800">
                  <c:v>0.997494986604052</c:v>
                </c:pt>
                <c:pt idx="801">
                  <c:v>0.997836202477344</c:v>
                </c:pt>
                <c:pt idx="802">
                  <c:v>0.998152472497546</c:v>
                </c:pt>
                <c:pt idx="803">
                  <c:v>0.998443788757922</c:v>
                </c:pt>
                <c:pt idx="804">
                  <c:v>0.998710143975581</c:v>
                </c:pt>
                <c:pt idx="805">
                  <c:v>0.998951531491657</c:v>
                </c:pt>
                <c:pt idx="806">
                  <c:v>0.999167945271474</c:v>
                </c:pt>
                <c:pt idx="807">
                  <c:v>0.9993593799047</c:v>
                </c:pt>
                <c:pt idx="808">
                  <c:v>0.999525830605478</c:v>
                </c:pt>
                <c:pt idx="809">
                  <c:v>0.999667293212549</c:v>
                </c:pt>
                <c:pt idx="810">
                  <c:v>0.999783764189356</c:v>
                </c:pt>
                <c:pt idx="811">
                  <c:v>0.99987524062413</c:v>
                </c:pt>
                <c:pt idx="812">
                  <c:v>0.999941720229966</c:v>
                </c:pt>
                <c:pt idx="813">
                  <c:v>0.999983201344876</c:v>
                </c:pt>
                <c:pt idx="814">
                  <c:v>0.999999682931835</c:v>
                </c:pt>
                <c:pt idx="815">
                  <c:v>0.999991164578803</c:v>
                </c:pt>
                <c:pt idx="816">
                  <c:v>0.99995764649874</c:v>
                </c:pt>
                <c:pt idx="817">
                  <c:v>0.999899129529596</c:v>
                </c:pt>
                <c:pt idx="818">
                  <c:v>0.999815615134292</c:v>
                </c:pt>
                <c:pt idx="819">
                  <c:v>0.999707105400682</c:v>
                </c:pt>
                <c:pt idx="820">
                  <c:v>0.999573603041506</c:v>
                </c:pt>
                <c:pt idx="821">
                  <c:v>0.999415111394315</c:v>
                </c:pt>
                <c:pt idx="822">
                  <c:v>0.999231634421392</c:v>
                </c:pt>
                <c:pt idx="823">
                  <c:v>0.999023176709652</c:v>
                </c:pt>
                <c:pt idx="824">
                  <c:v>0.998789743470526</c:v>
                </c:pt>
                <c:pt idx="825">
                  <c:v>0.998531340539834</c:v>
                </c:pt>
                <c:pt idx="826">
                  <c:v>0.998247974377635</c:v>
                </c:pt>
                <c:pt idx="827">
                  <c:v>0.997939652068069</c:v>
                </c:pt>
                <c:pt idx="828">
                  <c:v>0.997606381319177</c:v>
                </c:pt>
                <c:pt idx="829">
                  <c:v>0.99724817046271</c:v>
                </c:pt>
                <c:pt idx="830">
                  <c:v>0.996865028453922</c:v>
                </c:pt>
                <c:pt idx="831">
                  <c:v>0.996456964871343</c:v>
                </c:pt>
                <c:pt idx="832">
                  <c:v>0.996023989916541</c:v>
                </c:pt>
                <c:pt idx="833">
                  <c:v>0.995566114413867</c:v>
                </c:pt>
                <c:pt idx="834">
                  <c:v>0.995083349810185</c:v>
                </c:pt>
                <c:pt idx="835">
                  <c:v>0.994575708174584</c:v>
                </c:pt>
                <c:pt idx="836">
                  <c:v>0.994043202198081</c:v>
                </c:pt>
                <c:pt idx="837">
                  <c:v>0.993485845193295</c:v>
                </c:pt>
                <c:pt idx="838">
                  <c:v>0.992903651094124</c:v>
                </c:pt>
                <c:pt idx="839">
                  <c:v>0.992296634455389</c:v>
                </c:pt>
                <c:pt idx="840">
                  <c:v>0.991664810452474</c:v>
                </c:pt>
                <c:pt idx="841">
                  <c:v>0.991008194880948</c:v>
                </c:pt>
                <c:pt idx="842">
                  <c:v>0.990326804156164</c:v>
                </c:pt>
                <c:pt idx="843">
                  <c:v>0.989620655312856</c:v>
                </c:pt>
                <c:pt idx="844">
                  <c:v>0.988889766004708</c:v>
                </c:pt>
                <c:pt idx="845">
                  <c:v>0.988134154503915</c:v>
                </c:pt>
                <c:pt idx="846">
                  <c:v>0.987353839700724</c:v>
                </c:pt>
                <c:pt idx="847">
                  <c:v>0.986548841102965</c:v>
                </c:pt>
                <c:pt idx="848">
                  <c:v>0.985719178835561</c:v>
                </c:pt>
                <c:pt idx="849">
                  <c:v>0.984864873640026</c:v>
                </c:pt>
                <c:pt idx="850">
                  <c:v>0.983985946873945</c:v>
                </c:pt>
                <c:pt idx="851">
                  <c:v>0.983082420510441</c:v>
                </c:pt>
                <c:pt idx="852">
                  <c:v>0.982154317137627</c:v>
                </c:pt>
                <c:pt idx="853">
                  <c:v>0.981201659958038</c:v>
                </c:pt>
                <c:pt idx="854">
                  <c:v>0.980224472788055</c:v>
                </c:pt>
                <c:pt idx="855">
                  <c:v>0.979222780057305</c:v>
                </c:pt>
                <c:pt idx="856">
                  <c:v>0.978196606808054</c:v>
                </c:pt>
                <c:pt idx="857">
                  <c:v>0.977145978694582</c:v>
                </c:pt>
                <c:pt idx="858">
                  <c:v>0.976070921982534</c:v>
                </c:pt>
                <c:pt idx="859">
                  <c:v>0.974971463548275</c:v>
                </c:pt>
                <c:pt idx="860">
                  <c:v>0.973847630878206</c:v>
                </c:pt>
                <c:pt idx="861">
                  <c:v>0.972699452068086</c:v>
                </c:pt>
                <c:pt idx="862">
                  <c:v>0.971526955822327</c:v>
                </c:pt>
                <c:pt idx="863">
                  <c:v>0.970330171453272</c:v>
                </c:pt>
                <c:pt idx="864">
                  <c:v>0.969109128880468</c:v>
                </c:pt>
                <c:pt idx="865">
                  <c:v>0.967863858629917</c:v>
                </c:pt>
                <c:pt idx="866">
                  <c:v>0.96659439183331</c:v>
                </c:pt>
                <c:pt idx="867">
                  <c:v>0.96530076022725</c:v>
                </c:pt>
                <c:pt idx="868">
                  <c:v>0.963982996152461</c:v>
                </c:pt>
                <c:pt idx="869">
                  <c:v>0.962641132552975</c:v>
                </c:pt>
                <c:pt idx="870">
                  <c:v>0.961275202975313</c:v>
                </c:pt>
                <c:pt idx="871">
                  <c:v>0.959885241567643</c:v>
                </c:pt>
                <c:pt idx="872">
                  <c:v>0.958471283078928</c:v>
                </c:pt>
                <c:pt idx="873">
                  <c:v>0.957033362858056</c:v>
                </c:pt>
                <c:pt idx="874">
                  <c:v>0.955571516852958</c:v>
                </c:pt>
                <c:pt idx="875">
                  <c:v>0.954085781609708</c:v>
                </c:pt>
                <c:pt idx="876">
                  <c:v>0.95257619427161</c:v>
                </c:pt>
                <c:pt idx="877">
                  <c:v>0.951042792578269</c:v>
                </c:pt>
                <c:pt idx="878">
                  <c:v>0.949485614864646</c:v>
                </c:pt>
                <c:pt idx="879">
                  <c:v>0.947904700060104</c:v>
                </c:pt>
                <c:pt idx="880">
                  <c:v>0.946300087687431</c:v>
                </c:pt>
                <c:pt idx="881">
                  <c:v>0.944671817861851</c:v>
                </c:pt>
                <c:pt idx="882">
                  <c:v>0.943019931290027</c:v>
                </c:pt>
                <c:pt idx="883">
                  <c:v>0.941344469269036</c:v>
                </c:pt>
                <c:pt idx="884">
                  <c:v>0.939645473685342</c:v>
                </c:pt>
                <c:pt idx="885">
                  <c:v>0.937922987013745</c:v>
                </c:pt>
                <c:pt idx="886">
                  <c:v>0.936177052316324</c:v>
                </c:pt>
                <c:pt idx="887">
                  <c:v>0.934407713241353</c:v>
                </c:pt>
                <c:pt idx="888">
                  <c:v>0.932615014022219</c:v>
                </c:pt>
                <c:pt idx="889">
                  <c:v>0.930798999476307</c:v>
                </c:pt>
                <c:pt idx="890">
                  <c:v>0.928959715003888</c:v>
                </c:pt>
                <c:pt idx="891">
                  <c:v>0.927097206586977</c:v>
                </c:pt>
                <c:pt idx="892">
                  <c:v>0.925211520788188</c:v>
                </c:pt>
                <c:pt idx="893">
                  <c:v>0.923302704749566</c:v>
                </c:pt>
                <c:pt idx="894">
                  <c:v>0.921370806191415</c:v>
                </c:pt>
                <c:pt idx="895">
                  <c:v>0.919415873411097</c:v>
                </c:pt>
                <c:pt idx="896">
                  <c:v>0.91743795528183</c:v>
                </c:pt>
                <c:pt idx="897">
                  <c:v>0.915437101251464</c:v>
                </c:pt>
                <c:pt idx="898">
                  <c:v>0.913413361341246</c:v>
                </c:pt>
                <c:pt idx="899">
                  <c:v>0.911366786144568</c:v>
                </c:pt>
                <c:pt idx="900">
                  <c:v>0.909297426825703</c:v>
                </c:pt>
                <c:pt idx="901">
                  <c:v>0.907205335118527</c:v>
                </c:pt>
                <c:pt idx="902">
                  <c:v>0.905090563325223</c:v>
                </c:pt>
                <c:pt idx="903">
                  <c:v>0.902953164314976</c:v>
                </c:pt>
                <c:pt idx="904">
                  <c:v>0.90079319152265</c:v>
                </c:pt>
                <c:pt idx="905">
                  <c:v>0.898610698947452</c:v>
                </c:pt>
                <c:pt idx="906">
                  <c:v>0.896405741151583</c:v>
                </c:pt>
                <c:pt idx="907">
                  <c:v>0.894178373258873</c:v>
                </c:pt>
                <c:pt idx="908">
                  <c:v>0.891928650953403</c:v>
                </c:pt>
                <c:pt idx="909">
                  <c:v>0.889656630478114</c:v>
                </c:pt>
                <c:pt idx="910">
                  <c:v>0.8873623686334</c:v>
                </c:pt>
                <c:pt idx="911">
                  <c:v>0.885045922775686</c:v>
                </c:pt>
                <c:pt idx="912">
                  <c:v>0.882707350815999</c:v>
                </c:pt>
                <c:pt idx="913">
                  <c:v>0.880346711218516</c:v>
                </c:pt>
                <c:pt idx="914">
                  <c:v>0.877964062999103</c:v>
                </c:pt>
                <c:pt idx="915">
                  <c:v>0.875559465723843</c:v>
                </c:pt>
                <c:pt idx="916">
                  <c:v>0.873132979507542</c:v>
                </c:pt>
                <c:pt idx="917">
                  <c:v>0.870684665012229</c:v>
                </c:pt>
                <c:pt idx="918">
                  <c:v>0.868214583445639</c:v>
                </c:pt>
                <c:pt idx="919">
                  <c:v>0.865722796559682</c:v>
                </c:pt>
                <c:pt idx="920">
                  <c:v>0.863209366648901</c:v>
                </c:pt>
                <c:pt idx="921">
                  <c:v>0.860674356548912</c:v>
                </c:pt>
                <c:pt idx="922">
                  <c:v>0.858117829634836</c:v>
                </c:pt>
                <c:pt idx="923">
                  <c:v>0.855539849819713</c:v>
                </c:pt>
                <c:pt idx="924">
                  <c:v>0.852940481552904</c:v>
                </c:pt>
                <c:pt idx="925">
                  <c:v>0.85031978981848</c:v>
                </c:pt>
                <c:pt idx="926">
                  <c:v>0.847677840133599</c:v>
                </c:pt>
                <c:pt idx="927">
                  <c:v>0.845014698546863</c:v>
                </c:pt>
                <c:pt idx="928">
                  <c:v>0.842330431636675</c:v>
                </c:pt>
                <c:pt idx="929">
                  <c:v>0.839625106509568</c:v>
                </c:pt>
                <c:pt idx="930">
                  <c:v>0.836898790798528</c:v>
                </c:pt>
                <c:pt idx="931">
                  <c:v>0.834151552661306</c:v>
                </c:pt>
                <c:pt idx="932">
                  <c:v>0.831383460778714</c:v>
                </c:pt>
                <c:pt idx="933">
                  <c:v>0.828594584352903</c:v>
                </c:pt>
                <c:pt idx="934">
                  <c:v>0.825784993105639</c:v>
                </c:pt>
                <c:pt idx="935">
                  <c:v>0.822954757276557</c:v>
                </c:pt>
                <c:pt idx="936">
                  <c:v>0.820103947621406</c:v>
                </c:pt>
                <c:pt idx="937">
                  <c:v>0.817232635410278</c:v>
                </c:pt>
                <c:pt idx="938">
                  <c:v>0.814340892425828</c:v>
                </c:pt>
                <c:pt idx="939">
                  <c:v>0.811428790961482</c:v>
                </c:pt>
                <c:pt idx="940">
                  <c:v>0.808496403819623</c:v>
                </c:pt>
                <c:pt idx="941">
                  <c:v>0.805543804309778</c:v>
                </c:pt>
                <c:pt idx="942">
                  <c:v>0.802571066246781</c:v>
                </c:pt>
                <c:pt idx="943">
                  <c:v>0.799578263948928</c:v>
                </c:pt>
                <c:pt idx="944">
                  <c:v>0.796565472236121</c:v>
                </c:pt>
                <c:pt idx="945">
                  <c:v>0.793532766427995</c:v>
                </c:pt>
                <c:pt idx="946">
                  <c:v>0.790480222342039</c:v>
                </c:pt>
                <c:pt idx="947">
                  <c:v>0.787407916291695</c:v>
                </c:pt>
                <c:pt idx="948">
                  <c:v>0.784315925084455</c:v>
                </c:pt>
                <c:pt idx="949">
                  <c:v>0.781204326019937</c:v>
                </c:pt>
                <c:pt idx="950">
                  <c:v>0.778073196887957</c:v>
                </c:pt>
                <c:pt idx="951">
                  <c:v>0.774922615966579</c:v>
                </c:pt>
                <c:pt idx="952">
                  <c:v>0.771752662020162</c:v>
                </c:pt>
                <c:pt idx="953">
                  <c:v>0.76856341429739</c:v>
                </c:pt>
                <c:pt idx="954">
                  <c:v>0.76535495252929</c:v>
                </c:pt>
                <c:pt idx="955">
                  <c:v>0.762127356927239</c:v>
                </c:pt>
                <c:pt idx="956">
                  <c:v>0.758880708180959</c:v>
                </c:pt>
                <c:pt idx="957">
                  <c:v>0.7556150874565</c:v>
                </c:pt>
                <c:pt idx="958">
                  <c:v>0.752330576394209</c:v>
                </c:pt>
                <c:pt idx="959">
                  <c:v>0.749027257106692</c:v>
                </c:pt>
                <c:pt idx="960">
                  <c:v>0.745705212176759</c:v>
                </c:pt>
                <c:pt idx="961">
                  <c:v>0.74236452465536</c:v>
                </c:pt>
                <c:pt idx="962">
                  <c:v>0.73900527805951</c:v>
                </c:pt>
                <c:pt idx="963">
                  <c:v>0.735627556370198</c:v>
                </c:pt>
                <c:pt idx="964">
                  <c:v>0.732231444030291</c:v>
                </c:pt>
                <c:pt idx="965">
                  <c:v>0.72881702594242</c:v>
                </c:pt>
                <c:pt idx="966">
                  <c:v>0.72538438746686</c:v>
                </c:pt>
                <c:pt idx="967">
                  <c:v>0.721933614419393</c:v>
                </c:pt>
                <c:pt idx="968">
                  <c:v>0.718464793069167</c:v>
                </c:pt>
                <c:pt idx="969">
                  <c:v>0.714978010136534</c:v>
                </c:pt>
                <c:pt idx="970">
                  <c:v>0.711473352790886</c:v>
                </c:pt>
                <c:pt idx="971">
                  <c:v>0.707950908648474</c:v>
                </c:pt>
                <c:pt idx="972">
                  <c:v>0.704410765770218</c:v>
                </c:pt>
                <c:pt idx="973">
                  <c:v>0.700853012659506</c:v>
                </c:pt>
                <c:pt idx="974">
                  <c:v>0.69727773825998</c:v>
                </c:pt>
                <c:pt idx="975">
                  <c:v>0.693685031953315</c:v>
                </c:pt>
                <c:pt idx="976">
                  <c:v>0.690074983556979</c:v>
                </c:pt>
                <c:pt idx="977">
                  <c:v>0.686447683321997</c:v>
                </c:pt>
                <c:pt idx="978">
                  <c:v>0.682803221930683</c:v>
                </c:pt>
                <c:pt idx="979">
                  <c:v>0.679141690494384</c:v>
                </c:pt>
                <c:pt idx="980">
                  <c:v>0.675463180551195</c:v>
                </c:pt>
                <c:pt idx="981">
                  <c:v>0.671767784063672</c:v>
                </c:pt>
                <c:pt idx="982">
                  <c:v>0.668055593416536</c:v>
                </c:pt>
                <c:pt idx="983">
                  <c:v>0.664326701414358</c:v>
                </c:pt>
                <c:pt idx="984">
                  <c:v>0.660581201279246</c:v>
                </c:pt>
                <c:pt idx="985">
                  <c:v>0.656819186648507</c:v>
                </c:pt>
                <c:pt idx="986">
                  <c:v>0.653040751572311</c:v>
                </c:pt>
                <c:pt idx="987">
                  <c:v>0.649245990511338</c:v>
                </c:pt>
                <c:pt idx="988">
                  <c:v>0.645434998334417</c:v>
                </c:pt>
                <c:pt idx="989">
                  <c:v>0.641607870316154</c:v>
                </c:pt>
                <c:pt idx="990">
                  <c:v>0.637764702134551</c:v>
                </c:pt>
                <c:pt idx="991">
                  <c:v>0.633905589868611</c:v>
                </c:pt>
                <c:pt idx="992">
                  <c:v>0.63003062999594</c:v>
                </c:pt>
                <c:pt idx="993">
                  <c:v>0.626139919390333</c:v>
                </c:pt>
                <c:pt idx="994">
                  <c:v>0.622233555319353</c:v>
                </c:pt>
                <c:pt idx="995">
                  <c:v>0.618311635441898</c:v>
                </c:pt>
                <c:pt idx="996">
                  <c:v>0.61437425780576</c:v>
                </c:pt>
                <c:pt idx="997">
                  <c:v>0.610421520845176</c:v>
                </c:pt>
                <c:pt idx="998">
                  <c:v>0.606453523378364</c:v>
                </c:pt>
                <c:pt idx="999">
                  <c:v>0.602470364605053</c:v>
                </c:pt>
                <c:pt idx="1000">
                  <c:v>0.598472144104006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3253232"/>
        <c:axId val="-2043371616"/>
      </c:scatterChart>
      <c:valAx>
        <c:axId val="-2043253232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3371616"/>
        <c:crosses val="autoZero"/>
        <c:crossBetween val="midCat"/>
      </c:valAx>
      <c:valAx>
        <c:axId val="-2043371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32532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poly"/>
            <c:order val="6"/>
            <c:dispRSqr val="0"/>
            <c:dispEq val="1"/>
            <c:trendlineLbl>
              <c:layout>
                <c:manualLayout>
                  <c:x val="-0.0710535912233266"/>
                  <c:y val="-0.217150835183243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Sheet1!$A$2:$A$1002</c:f>
              <c:numCache>
                <c:formatCode>General</c:formatCode>
                <c:ptCount val="1001"/>
                <c:pt idx="0">
                  <c:v>-5.0</c:v>
                </c:pt>
                <c:pt idx="1">
                  <c:v>-4.99</c:v>
                </c:pt>
                <c:pt idx="2">
                  <c:v>-4.98</c:v>
                </c:pt>
                <c:pt idx="3">
                  <c:v>-4.97</c:v>
                </c:pt>
                <c:pt idx="4">
                  <c:v>-4.960000000000001</c:v>
                </c:pt>
                <c:pt idx="5">
                  <c:v>-4.950000000000001</c:v>
                </c:pt>
                <c:pt idx="6">
                  <c:v>-4.940000000000001</c:v>
                </c:pt>
                <c:pt idx="7">
                  <c:v>-4.930000000000001</c:v>
                </c:pt>
                <c:pt idx="8">
                  <c:v>-4.920000000000002</c:v>
                </c:pt>
                <c:pt idx="9">
                  <c:v>-4.910000000000002</c:v>
                </c:pt>
                <c:pt idx="10">
                  <c:v>-4.900000000000002</c:v>
                </c:pt>
                <c:pt idx="11">
                  <c:v>-4.89</c:v>
                </c:pt>
                <c:pt idx="12">
                  <c:v>-4.880000000000002</c:v>
                </c:pt>
                <c:pt idx="13">
                  <c:v>-4.870000000000003</c:v>
                </c:pt>
                <c:pt idx="14">
                  <c:v>-4.859999999999998</c:v>
                </c:pt>
                <c:pt idx="15">
                  <c:v>-4.85</c:v>
                </c:pt>
                <c:pt idx="16">
                  <c:v>-4.840000000000002</c:v>
                </c:pt>
                <c:pt idx="17">
                  <c:v>-4.830000000000004</c:v>
                </c:pt>
                <c:pt idx="18">
                  <c:v>-4.820000000000004</c:v>
                </c:pt>
                <c:pt idx="19">
                  <c:v>-4.810000000000004</c:v>
                </c:pt>
                <c:pt idx="20">
                  <c:v>-4.800000000000004</c:v>
                </c:pt>
                <c:pt idx="21">
                  <c:v>-4.790000000000004</c:v>
                </c:pt>
                <c:pt idx="22">
                  <c:v>-4.780000000000004</c:v>
                </c:pt>
                <c:pt idx="23">
                  <c:v>-4.770000000000004</c:v>
                </c:pt>
                <c:pt idx="24">
                  <c:v>-4.760000000000005</c:v>
                </c:pt>
                <c:pt idx="25">
                  <c:v>-4.750000000000005</c:v>
                </c:pt>
                <c:pt idx="26">
                  <c:v>-4.740000000000005</c:v>
                </c:pt>
                <c:pt idx="27">
                  <c:v>-4.730000000000005</c:v>
                </c:pt>
                <c:pt idx="28">
                  <c:v>-4.720000000000006</c:v>
                </c:pt>
                <c:pt idx="29">
                  <c:v>-4.710000000000006</c:v>
                </c:pt>
                <c:pt idx="30">
                  <c:v>-4.700000000000006</c:v>
                </c:pt>
                <c:pt idx="31">
                  <c:v>-4.690000000000006</c:v>
                </c:pt>
                <c:pt idx="32">
                  <c:v>-4.680000000000007</c:v>
                </c:pt>
                <c:pt idx="33">
                  <c:v>-4.670000000000007</c:v>
                </c:pt>
                <c:pt idx="34">
                  <c:v>-4.660000000000004</c:v>
                </c:pt>
                <c:pt idx="35">
                  <c:v>-4.650000000000006</c:v>
                </c:pt>
                <c:pt idx="36">
                  <c:v>-4.640000000000008</c:v>
                </c:pt>
                <c:pt idx="37">
                  <c:v>-4.630000000000008</c:v>
                </c:pt>
                <c:pt idx="38">
                  <c:v>-4.620000000000004</c:v>
                </c:pt>
                <c:pt idx="39">
                  <c:v>-4.610000000000006</c:v>
                </c:pt>
                <c:pt idx="40">
                  <c:v>-4.600000000000008</c:v>
                </c:pt>
                <c:pt idx="41">
                  <c:v>-4.590000000000009</c:v>
                </c:pt>
                <c:pt idx="42">
                  <c:v>-4.580000000000009</c:v>
                </c:pt>
                <c:pt idx="43">
                  <c:v>-4.57000000000001</c:v>
                </c:pt>
                <c:pt idx="44">
                  <c:v>-4.560000000000008</c:v>
                </c:pt>
                <c:pt idx="45">
                  <c:v>-4.55000000000001</c:v>
                </c:pt>
                <c:pt idx="46">
                  <c:v>-4.54000000000001</c:v>
                </c:pt>
                <c:pt idx="47">
                  <c:v>-4.53000000000001</c:v>
                </c:pt>
                <c:pt idx="48">
                  <c:v>-4.520000000000008</c:v>
                </c:pt>
                <c:pt idx="49">
                  <c:v>-4.51000000000001</c:v>
                </c:pt>
                <c:pt idx="50">
                  <c:v>-4.500000000000011</c:v>
                </c:pt>
                <c:pt idx="51">
                  <c:v>-4.490000000000011</c:v>
                </c:pt>
                <c:pt idx="52">
                  <c:v>-4.480000000000011</c:v>
                </c:pt>
                <c:pt idx="53">
                  <c:v>-4.470000000000011</c:v>
                </c:pt>
                <c:pt idx="54">
                  <c:v>-4.460000000000011</c:v>
                </c:pt>
                <c:pt idx="55">
                  <c:v>-4.450000000000012</c:v>
                </c:pt>
                <c:pt idx="56">
                  <c:v>-4.440000000000012</c:v>
                </c:pt>
                <c:pt idx="57">
                  <c:v>-4.430000000000012</c:v>
                </c:pt>
                <c:pt idx="58">
                  <c:v>-4.420000000000011</c:v>
                </c:pt>
                <c:pt idx="59">
                  <c:v>-4.410000000000013</c:v>
                </c:pt>
                <c:pt idx="60">
                  <c:v>-4.400000000000013</c:v>
                </c:pt>
                <c:pt idx="61">
                  <c:v>-4.390000000000008</c:v>
                </c:pt>
                <c:pt idx="62">
                  <c:v>-4.38000000000001</c:v>
                </c:pt>
                <c:pt idx="63">
                  <c:v>-4.370000000000012</c:v>
                </c:pt>
                <c:pt idx="64">
                  <c:v>-4.360000000000014</c:v>
                </c:pt>
                <c:pt idx="65">
                  <c:v>-4.350000000000014</c:v>
                </c:pt>
                <c:pt idx="66">
                  <c:v>-4.340000000000014</c:v>
                </c:pt>
                <c:pt idx="67">
                  <c:v>-4.330000000000014</c:v>
                </c:pt>
                <c:pt idx="68">
                  <c:v>-4.320000000000014</c:v>
                </c:pt>
                <c:pt idx="69">
                  <c:v>-4.310000000000015</c:v>
                </c:pt>
                <c:pt idx="70">
                  <c:v>-4.300000000000015</c:v>
                </c:pt>
                <c:pt idx="71">
                  <c:v>-4.290000000000015</c:v>
                </c:pt>
                <c:pt idx="72">
                  <c:v>-4.280000000000015</c:v>
                </c:pt>
                <c:pt idx="73">
                  <c:v>-4.270000000000015</c:v>
                </c:pt>
                <c:pt idx="74">
                  <c:v>-4.260000000000016</c:v>
                </c:pt>
                <c:pt idx="75">
                  <c:v>-4.250000000000016</c:v>
                </c:pt>
                <c:pt idx="76">
                  <c:v>-4.240000000000016</c:v>
                </c:pt>
                <c:pt idx="77">
                  <c:v>-4.230000000000016</c:v>
                </c:pt>
                <c:pt idx="78">
                  <c:v>-4.220000000000017</c:v>
                </c:pt>
                <c:pt idx="79">
                  <c:v>-4.210000000000017</c:v>
                </c:pt>
                <c:pt idx="80">
                  <c:v>-4.200000000000017</c:v>
                </c:pt>
                <c:pt idx="81">
                  <c:v>-4.190000000000015</c:v>
                </c:pt>
                <c:pt idx="82">
                  <c:v>-4.180000000000017</c:v>
                </c:pt>
                <c:pt idx="83">
                  <c:v>-4.170000000000018</c:v>
                </c:pt>
                <c:pt idx="84">
                  <c:v>-4.160000000000005</c:v>
                </c:pt>
                <c:pt idx="85">
                  <c:v>-4.150000000000015</c:v>
                </c:pt>
                <c:pt idx="86">
                  <c:v>-4.140000000000017</c:v>
                </c:pt>
                <c:pt idx="87">
                  <c:v>-4.130000000000019</c:v>
                </c:pt>
                <c:pt idx="88">
                  <c:v>-4.120000000000005</c:v>
                </c:pt>
                <c:pt idx="89">
                  <c:v>-4.110000000000015</c:v>
                </c:pt>
                <c:pt idx="90">
                  <c:v>-4.100000000000017</c:v>
                </c:pt>
                <c:pt idx="91">
                  <c:v>-4.090000000000018</c:v>
                </c:pt>
                <c:pt idx="92">
                  <c:v>-4.08000000000002</c:v>
                </c:pt>
                <c:pt idx="93">
                  <c:v>-4.07000000000002</c:v>
                </c:pt>
                <c:pt idx="94">
                  <c:v>-4.06000000000002</c:v>
                </c:pt>
                <c:pt idx="95">
                  <c:v>-4.05000000000002</c:v>
                </c:pt>
                <c:pt idx="96">
                  <c:v>-4.04000000000002</c:v>
                </c:pt>
                <c:pt idx="97">
                  <c:v>-4.03000000000002</c:v>
                </c:pt>
                <c:pt idx="98">
                  <c:v>-4.020000000000021</c:v>
                </c:pt>
                <c:pt idx="99">
                  <c:v>-4.010000000000021</c:v>
                </c:pt>
                <c:pt idx="100">
                  <c:v>-4.000000000000021</c:v>
                </c:pt>
                <c:pt idx="101">
                  <c:v>-3.990000000000021</c:v>
                </c:pt>
                <c:pt idx="102">
                  <c:v>-3.980000000000022</c:v>
                </c:pt>
                <c:pt idx="103">
                  <c:v>-3.970000000000022</c:v>
                </c:pt>
                <c:pt idx="104">
                  <c:v>-3.960000000000022</c:v>
                </c:pt>
                <c:pt idx="105">
                  <c:v>-3.950000000000022</c:v>
                </c:pt>
                <c:pt idx="106">
                  <c:v>-3.940000000000023</c:v>
                </c:pt>
                <c:pt idx="107">
                  <c:v>-3.930000000000023</c:v>
                </c:pt>
                <c:pt idx="108">
                  <c:v>-3.920000000000023</c:v>
                </c:pt>
                <c:pt idx="109">
                  <c:v>-3.910000000000023</c:v>
                </c:pt>
                <c:pt idx="110">
                  <c:v>-3.900000000000023</c:v>
                </c:pt>
                <c:pt idx="111">
                  <c:v>-3.890000000000024</c:v>
                </c:pt>
                <c:pt idx="112">
                  <c:v>-3.880000000000024</c:v>
                </c:pt>
                <c:pt idx="113">
                  <c:v>-3.870000000000024</c:v>
                </c:pt>
                <c:pt idx="114">
                  <c:v>-3.860000000000024</c:v>
                </c:pt>
                <c:pt idx="115">
                  <c:v>-3.850000000000024</c:v>
                </c:pt>
                <c:pt idx="116">
                  <c:v>-3.840000000000025</c:v>
                </c:pt>
                <c:pt idx="117">
                  <c:v>-3.830000000000024</c:v>
                </c:pt>
                <c:pt idx="118">
                  <c:v>-3.820000000000025</c:v>
                </c:pt>
                <c:pt idx="119">
                  <c:v>-3.810000000000024</c:v>
                </c:pt>
                <c:pt idx="120">
                  <c:v>-3.800000000000026</c:v>
                </c:pt>
                <c:pt idx="121">
                  <c:v>-3.790000000000026</c:v>
                </c:pt>
                <c:pt idx="122">
                  <c:v>-3.780000000000026</c:v>
                </c:pt>
                <c:pt idx="123">
                  <c:v>-3.770000000000026</c:v>
                </c:pt>
                <c:pt idx="124">
                  <c:v>-3.760000000000026</c:v>
                </c:pt>
                <c:pt idx="125">
                  <c:v>-3.750000000000027</c:v>
                </c:pt>
                <c:pt idx="126">
                  <c:v>-3.740000000000027</c:v>
                </c:pt>
                <c:pt idx="127">
                  <c:v>-3.730000000000027</c:v>
                </c:pt>
                <c:pt idx="128">
                  <c:v>-3.720000000000027</c:v>
                </c:pt>
                <c:pt idx="129">
                  <c:v>-3.710000000000027</c:v>
                </c:pt>
                <c:pt idx="130">
                  <c:v>-3.700000000000028</c:v>
                </c:pt>
                <c:pt idx="131">
                  <c:v>-3.690000000000028</c:v>
                </c:pt>
                <c:pt idx="132">
                  <c:v>-3.680000000000028</c:v>
                </c:pt>
                <c:pt idx="133">
                  <c:v>-3.670000000000028</c:v>
                </c:pt>
                <c:pt idx="134">
                  <c:v>-3.660000000000028</c:v>
                </c:pt>
                <c:pt idx="135">
                  <c:v>-3.650000000000029</c:v>
                </c:pt>
                <c:pt idx="136">
                  <c:v>-3.640000000000029</c:v>
                </c:pt>
                <c:pt idx="137">
                  <c:v>-3.630000000000029</c:v>
                </c:pt>
                <c:pt idx="138">
                  <c:v>-3.620000000000029</c:v>
                </c:pt>
                <c:pt idx="139">
                  <c:v>-3.61000000000003</c:v>
                </c:pt>
                <c:pt idx="140">
                  <c:v>-3.60000000000003</c:v>
                </c:pt>
                <c:pt idx="141">
                  <c:v>-3.59000000000003</c:v>
                </c:pt>
                <c:pt idx="142">
                  <c:v>-3.58000000000003</c:v>
                </c:pt>
                <c:pt idx="143">
                  <c:v>-3.57000000000003</c:v>
                </c:pt>
                <c:pt idx="144">
                  <c:v>-3.560000000000031</c:v>
                </c:pt>
                <c:pt idx="145">
                  <c:v>-3.550000000000031</c:v>
                </c:pt>
                <c:pt idx="146">
                  <c:v>-3.540000000000031</c:v>
                </c:pt>
                <c:pt idx="147">
                  <c:v>-3.530000000000031</c:v>
                </c:pt>
                <c:pt idx="148">
                  <c:v>-3.520000000000032</c:v>
                </c:pt>
                <c:pt idx="149">
                  <c:v>-3.510000000000032</c:v>
                </c:pt>
                <c:pt idx="150">
                  <c:v>-3.500000000000032</c:v>
                </c:pt>
                <c:pt idx="151">
                  <c:v>-3.490000000000032</c:v>
                </c:pt>
                <c:pt idx="152">
                  <c:v>-3.480000000000032</c:v>
                </c:pt>
                <c:pt idx="153">
                  <c:v>-3.470000000000033</c:v>
                </c:pt>
                <c:pt idx="154">
                  <c:v>-3.460000000000033</c:v>
                </c:pt>
                <c:pt idx="155">
                  <c:v>-3.450000000000033</c:v>
                </c:pt>
                <c:pt idx="156">
                  <c:v>-3.440000000000033</c:v>
                </c:pt>
                <c:pt idx="157">
                  <c:v>-3.430000000000033</c:v>
                </c:pt>
                <c:pt idx="158">
                  <c:v>-3.420000000000034</c:v>
                </c:pt>
                <c:pt idx="159">
                  <c:v>-3.410000000000034</c:v>
                </c:pt>
                <c:pt idx="160">
                  <c:v>-3.400000000000034</c:v>
                </c:pt>
                <c:pt idx="161">
                  <c:v>-3.390000000000034</c:v>
                </c:pt>
                <c:pt idx="162">
                  <c:v>-3.380000000000034</c:v>
                </c:pt>
                <c:pt idx="163">
                  <c:v>-3.370000000000035</c:v>
                </c:pt>
                <c:pt idx="164">
                  <c:v>-3.360000000000035</c:v>
                </c:pt>
                <c:pt idx="165">
                  <c:v>-3.350000000000035</c:v>
                </c:pt>
                <c:pt idx="166">
                  <c:v>-3.340000000000035</c:v>
                </c:pt>
                <c:pt idx="167">
                  <c:v>-3.330000000000036</c:v>
                </c:pt>
                <c:pt idx="168">
                  <c:v>-3.320000000000036</c:v>
                </c:pt>
                <c:pt idx="169">
                  <c:v>-3.310000000000036</c:v>
                </c:pt>
                <c:pt idx="170">
                  <c:v>-3.300000000000036</c:v>
                </c:pt>
                <c:pt idx="171">
                  <c:v>-3.290000000000036</c:v>
                </c:pt>
                <c:pt idx="172">
                  <c:v>-3.280000000000036</c:v>
                </c:pt>
                <c:pt idx="173">
                  <c:v>-3.270000000000037</c:v>
                </c:pt>
                <c:pt idx="174">
                  <c:v>-3.260000000000037</c:v>
                </c:pt>
                <c:pt idx="175">
                  <c:v>-3.250000000000037</c:v>
                </c:pt>
                <c:pt idx="176">
                  <c:v>-3.240000000000037</c:v>
                </c:pt>
                <c:pt idx="177">
                  <c:v>-3.230000000000038</c:v>
                </c:pt>
                <c:pt idx="178">
                  <c:v>-3.220000000000038</c:v>
                </c:pt>
                <c:pt idx="179">
                  <c:v>-3.210000000000038</c:v>
                </c:pt>
                <c:pt idx="180">
                  <c:v>-3.200000000000038</c:v>
                </c:pt>
                <c:pt idx="181">
                  <c:v>-3.190000000000039</c:v>
                </c:pt>
                <c:pt idx="182">
                  <c:v>-3.18000000000004</c:v>
                </c:pt>
                <c:pt idx="183">
                  <c:v>-3.170000000000039</c:v>
                </c:pt>
                <c:pt idx="184">
                  <c:v>-3.16000000000004</c:v>
                </c:pt>
                <c:pt idx="185">
                  <c:v>-3.150000000000039</c:v>
                </c:pt>
                <c:pt idx="186">
                  <c:v>-3.14000000000004</c:v>
                </c:pt>
                <c:pt idx="187">
                  <c:v>-3.13000000000004</c:v>
                </c:pt>
                <c:pt idx="188">
                  <c:v>-3.12000000000004</c:v>
                </c:pt>
                <c:pt idx="189">
                  <c:v>-3.11000000000004</c:v>
                </c:pt>
                <c:pt idx="190">
                  <c:v>-3.10000000000004</c:v>
                </c:pt>
                <c:pt idx="191">
                  <c:v>-3.090000000000041</c:v>
                </c:pt>
                <c:pt idx="192">
                  <c:v>-3.080000000000041</c:v>
                </c:pt>
                <c:pt idx="193">
                  <c:v>-3.070000000000041</c:v>
                </c:pt>
                <c:pt idx="194">
                  <c:v>-3.060000000000041</c:v>
                </c:pt>
                <c:pt idx="195">
                  <c:v>-3.050000000000042</c:v>
                </c:pt>
                <c:pt idx="196">
                  <c:v>-3.040000000000042</c:v>
                </c:pt>
                <c:pt idx="197">
                  <c:v>-3.030000000000042</c:v>
                </c:pt>
                <c:pt idx="198">
                  <c:v>-3.020000000000042</c:v>
                </c:pt>
                <c:pt idx="199">
                  <c:v>-3.010000000000042</c:v>
                </c:pt>
                <c:pt idx="200">
                  <c:v>-3.000000000000043</c:v>
                </c:pt>
                <c:pt idx="201">
                  <c:v>-2.990000000000043</c:v>
                </c:pt>
                <c:pt idx="202">
                  <c:v>-2.980000000000043</c:v>
                </c:pt>
                <c:pt idx="203">
                  <c:v>-2.970000000000043</c:v>
                </c:pt>
                <c:pt idx="204">
                  <c:v>-2.960000000000043</c:v>
                </c:pt>
                <c:pt idx="205">
                  <c:v>-2.950000000000044</c:v>
                </c:pt>
                <c:pt idx="206">
                  <c:v>-2.940000000000044</c:v>
                </c:pt>
                <c:pt idx="207">
                  <c:v>-2.930000000000044</c:v>
                </c:pt>
                <c:pt idx="208">
                  <c:v>-2.920000000000044</c:v>
                </c:pt>
                <c:pt idx="209">
                  <c:v>-2.910000000000045</c:v>
                </c:pt>
                <c:pt idx="210">
                  <c:v>-2.900000000000045</c:v>
                </c:pt>
                <c:pt idx="211">
                  <c:v>-2.890000000000044</c:v>
                </c:pt>
                <c:pt idx="212">
                  <c:v>-2.880000000000045</c:v>
                </c:pt>
                <c:pt idx="213">
                  <c:v>-2.870000000000044</c:v>
                </c:pt>
                <c:pt idx="214">
                  <c:v>-2.860000000000046</c:v>
                </c:pt>
                <c:pt idx="215">
                  <c:v>-2.850000000000046</c:v>
                </c:pt>
                <c:pt idx="216">
                  <c:v>-2.840000000000046</c:v>
                </c:pt>
                <c:pt idx="217">
                  <c:v>-2.830000000000046</c:v>
                </c:pt>
                <c:pt idx="218">
                  <c:v>-2.820000000000046</c:v>
                </c:pt>
                <c:pt idx="219">
                  <c:v>-2.810000000000047</c:v>
                </c:pt>
                <c:pt idx="220">
                  <c:v>-2.800000000000047</c:v>
                </c:pt>
                <c:pt idx="221">
                  <c:v>-2.790000000000047</c:v>
                </c:pt>
                <c:pt idx="222">
                  <c:v>-2.780000000000047</c:v>
                </c:pt>
                <c:pt idx="223">
                  <c:v>-2.770000000000047</c:v>
                </c:pt>
                <c:pt idx="224">
                  <c:v>-2.760000000000048</c:v>
                </c:pt>
                <c:pt idx="225">
                  <c:v>-2.750000000000048</c:v>
                </c:pt>
                <c:pt idx="226">
                  <c:v>-2.740000000000048</c:v>
                </c:pt>
                <c:pt idx="227">
                  <c:v>-2.730000000000048</c:v>
                </c:pt>
                <c:pt idx="228">
                  <c:v>-2.720000000000049</c:v>
                </c:pt>
                <c:pt idx="229">
                  <c:v>-2.710000000000049</c:v>
                </c:pt>
                <c:pt idx="230">
                  <c:v>-2.700000000000049</c:v>
                </c:pt>
                <c:pt idx="231">
                  <c:v>-2.690000000000049</c:v>
                </c:pt>
                <c:pt idx="232">
                  <c:v>-2.680000000000049</c:v>
                </c:pt>
                <c:pt idx="233">
                  <c:v>-2.67000000000005</c:v>
                </c:pt>
                <c:pt idx="234">
                  <c:v>-2.66000000000005</c:v>
                </c:pt>
                <c:pt idx="235">
                  <c:v>-2.65000000000005</c:v>
                </c:pt>
                <c:pt idx="236">
                  <c:v>-2.64000000000005</c:v>
                </c:pt>
                <c:pt idx="237">
                  <c:v>-2.63000000000005</c:v>
                </c:pt>
                <c:pt idx="238">
                  <c:v>-2.620000000000051</c:v>
                </c:pt>
                <c:pt idx="239">
                  <c:v>-2.610000000000051</c:v>
                </c:pt>
                <c:pt idx="240">
                  <c:v>-2.600000000000051</c:v>
                </c:pt>
                <c:pt idx="241">
                  <c:v>-2.590000000000051</c:v>
                </c:pt>
                <c:pt idx="242">
                  <c:v>-2.580000000000052</c:v>
                </c:pt>
                <c:pt idx="243">
                  <c:v>-2.570000000000052</c:v>
                </c:pt>
                <c:pt idx="244">
                  <c:v>-2.560000000000052</c:v>
                </c:pt>
                <c:pt idx="245">
                  <c:v>-2.550000000000052</c:v>
                </c:pt>
                <c:pt idx="246">
                  <c:v>-2.540000000000052</c:v>
                </c:pt>
                <c:pt idx="247">
                  <c:v>-2.530000000000053</c:v>
                </c:pt>
                <c:pt idx="248">
                  <c:v>-2.520000000000053</c:v>
                </c:pt>
                <c:pt idx="249">
                  <c:v>-2.510000000000053</c:v>
                </c:pt>
                <c:pt idx="250">
                  <c:v>-2.500000000000053</c:v>
                </c:pt>
                <c:pt idx="251">
                  <c:v>-2.490000000000053</c:v>
                </c:pt>
                <c:pt idx="252">
                  <c:v>-2.480000000000054</c:v>
                </c:pt>
                <c:pt idx="253">
                  <c:v>-2.470000000000054</c:v>
                </c:pt>
                <c:pt idx="254">
                  <c:v>-2.460000000000054</c:v>
                </c:pt>
                <c:pt idx="255">
                  <c:v>-2.450000000000054</c:v>
                </c:pt>
                <c:pt idx="256">
                  <c:v>-2.440000000000055</c:v>
                </c:pt>
                <c:pt idx="257">
                  <c:v>-2.430000000000055</c:v>
                </c:pt>
                <c:pt idx="258">
                  <c:v>-2.420000000000055</c:v>
                </c:pt>
                <c:pt idx="259">
                  <c:v>-2.410000000000055</c:v>
                </c:pt>
                <c:pt idx="260">
                  <c:v>-2.400000000000055</c:v>
                </c:pt>
                <c:pt idx="261">
                  <c:v>-2.390000000000056</c:v>
                </c:pt>
                <c:pt idx="262">
                  <c:v>-2.380000000000056</c:v>
                </c:pt>
                <c:pt idx="263">
                  <c:v>-2.370000000000056</c:v>
                </c:pt>
                <c:pt idx="264">
                  <c:v>-2.360000000000056</c:v>
                </c:pt>
                <c:pt idx="265">
                  <c:v>-2.350000000000056</c:v>
                </c:pt>
                <c:pt idx="266">
                  <c:v>-2.340000000000057</c:v>
                </c:pt>
                <c:pt idx="267">
                  <c:v>-2.330000000000057</c:v>
                </c:pt>
                <c:pt idx="268">
                  <c:v>-2.320000000000057</c:v>
                </c:pt>
                <c:pt idx="269">
                  <c:v>-2.310000000000057</c:v>
                </c:pt>
                <c:pt idx="270">
                  <c:v>-2.300000000000058</c:v>
                </c:pt>
                <c:pt idx="271">
                  <c:v>-2.290000000000058</c:v>
                </c:pt>
                <c:pt idx="272">
                  <c:v>-2.280000000000058</c:v>
                </c:pt>
                <c:pt idx="273">
                  <c:v>-2.270000000000058</c:v>
                </c:pt>
                <c:pt idx="274">
                  <c:v>-2.260000000000058</c:v>
                </c:pt>
                <c:pt idx="275">
                  <c:v>-2.25000000000006</c:v>
                </c:pt>
                <c:pt idx="276">
                  <c:v>-2.24000000000006</c:v>
                </c:pt>
                <c:pt idx="277">
                  <c:v>-2.23000000000006</c:v>
                </c:pt>
                <c:pt idx="278">
                  <c:v>-2.22000000000006</c:v>
                </c:pt>
                <c:pt idx="279">
                  <c:v>-2.21000000000006</c:v>
                </c:pt>
                <c:pt idx="280">
                  <c:v>-2.20000000000006</c:v>
                </c:pt>
                <c:pt idx="281">
                  <c:v>-2.19000000000006</c:v>
                </c:pt>
                <c:pt idx="282">
                  <c:v>-2.18000000000006</c:v>
                </c:pt>
                <c:pt idx="283">
                  <c:v>-2.17000000000006</c:v>
                </c:pt>
                <c:pt idx="284">
                  <c:v>-2.160000000000061</c:v>
                </c:pt>
                <c:pt idx="285">
                  <c:v>-2.150000000000061</c:v>
                </c:pt>
                <c:pt idx="286">
                  <c:v>-2.140000000000061</c:v>
                </c:pt>
                <c:pt idx="287">
                  <c:v>-2.130000000000061</c:v>
                </c:pt>
                <c:pt idx="288">
                  <c:v>-2.120000000000061</c:v>
                </c:pt>
                <c:pt idx="289">
                  <c:v>-2.110000000000062</c:v>
                </c:pt>
                <c:pt idx="290">
                  <c:v>-2.100000000000062</c:v>
                </c:pt>
                <c:pt idx="291">
                  <c:v>-2.090000000000062</c:v>
                </c:pt>
                <c:pt idx="292">
                  <c:v>-2.080000000000062</c:v>
                </c:pt>
                <c:pt idx="293">
                  <c:v>-2.070000000000062</c:v>
                </c:pt>
                <c:pt idx="294">
                  <c:v>-2.060000000000063</c:v>
                </c:pt>
                <c:pt idx="295">
                  <c:v>-2.050000000000063</c:v>
                </c:pt>
                <c:pt idx="296">
                  <c:v>-2.040000000000063</c:v>
                </c:pt>
                <c:pt idx="297">
                  <c:v>-2.030000000000063</c:v>
                </c:pt>
                <c:pt idx="298">
                  <c:v>-2.020000000000064</c:v>
                </c:pt>
                <c:pt idx="299">
                  <c:v>-2.010000000000064</c:v>
                </c:pt>
                <c:pt idx="300">
                  <c:v>-2.000000000000064</c:v>
                </c:pt>
                <c:pt idx="301">
                  <c:v>-1.990000000000064</c:v>
                </c:pt>
                <c:pt idx="302">
                  <c:v>-1.980000000000064</c:v>
                </c:pt>
                <c:pt idx="303">
                  <c:v>-1.970000000000064</c:v>
                </c:pt>
                <c:pt idx="304">
                  <c:v>-1.960000000000064</c:v>
                </c:pt>
                <c:pt idx="305">
                  <c:v>-1.950000000000064</c:v>
                </c:pt>
                <c:pt idx="306">
                  <c:v>-1.940000000000064</c:v>
                </c:pt>
                <c:pt idx="307">
                  <c:v>-1.930000000000064</c:v>
                </c:pt>
                <c:pt idx="308">
                  <c:v>-1.920000000000064</c:v>
                </c:pt>
                <c:pt idx="309">
                  <c:v>-1.910000000000064</c:v>
                </c:pt>
                <c:pt idx="310">
                  <c:v>-1.900000000000064</c:v>
                </c:pt>
                <c:pt idx="311">
                  <c:v>-1.890000000000064</c:v>
                </c:pt>
                <c:pt idx="312">
                  <c:v>-1.880000000000064</c:v>
                </c:pt>
                <c:pt idx="313">
                  <c:v>-1.870000000000064</c:v>
                </c:pt>
                <c:pt idx="314">
                  <c:v>-1.860000000000064</c:v>
                </c:pt>
                <c:pt idx="315">
                  <c:v>-1.850000000000064</c:v>
                </c:pt>
                <c:pt idx="316">
                  <c:v>-1.840000000000064</c:v>
                </c:pt>
                <c:pt idx="317">
                  <c:v>-1.830000000000064</c:v>
                </c:pt>
                <c:pt idx="318">
                  <c:v>-1.820000000000064</c:v>
                </c:pt>
                <c:pt idx="319">
                  <c:v>-1.810000000000064</c:v>
                </c:pt>
                <c:pt idx="320">
                  <c:v>-1.800000000000064</c:v>
                </c:pt>
                <c:pt idx="321">
                  <c:v>-1.790000000000064</c:v>
                </c:pt>
                <c:pt idx="322">
                  <c:v>-1.780000000000064</c:v>
                </c:pt>
                <c:pt idx="323">
                  <c:v>-1.770000000000064</c:v>
                </c:pt>
                <c:pt idx="324">
                  <c:v>-1.760000000000064</c:v>
                </c:pt>
                <c:pt idx="325">
                  <c:v>-1.750000000000064</c:v>
                </c:pt>
                <c:pt idx="326">
                  <c:v>-1.740000000000064</c:v>
                </c:pt>
                <c:pt idx="327">
                  <c:v>-1.730000000000064</c:v>
                </c:pt>
                <c:pt idx="328">
                  <c:v>-1.720000000000064</c:v>
                </c:pt>
                <c:pt idx="329">
                  <c:v>-1.710000000000064</c:v>
                </c:pt>
                <c:pt idx="330">
                  <c:v>-1.700000000000064</c:v>
                </c:pt>
                <c:pt idx="331">
                  <c:v>-1.690000000000064</c:v>
                </c:pt>
                <c:pt idx="332">
                  <c:v>-1.680000000000064</c:v>
                </c:pt>
                <c:pt idx="333">
                  <c:v>-1.670000000000064</c:v>
                </c:pt>
                <c:pt idx="334">
                  <c:v>-1.660000000000064</c:v>
                </c:pt>
                <c:pt idx="335">
                  <c:v>-1.650000000000064</c:v>
                </c:pt>
                <c:pt idx="336">
                  <c:v>-1.640000000000064</c:v>
                </c:pt>
                <c:pt idx="337">
                  <c:v>-1.630000000000064</c:v>
                </c:pt>
                <c:pt idx="338">
                  <c:v>-1.620000000000064</c:v>
                </c:pt>
                <c:pt idx="339">
                  <c:v>-1.610000000000064</c:v>
                </c:pt>
                <c:pt idx="340">
                  <c:v>-1.600000000000064</c:v>
                </c:pt>
                <c:pt idx="341">
                  <c:v>-1.590000000000064</c:v>
                </c:pt>
                <c:pt idx="342">
                  <c:v>-1.580000000000064</c:v>
                </c:pt>
                <c:pt idx="343">
                  <c:v>-1.570000000000064</c:v>
                </c:pt>
                <c:pt idx="344">
                  <c:v>-1.560000000000064</c:v>
                </c:pt>
                <c:pt idx="345">
                  <c:v>-1.550000000000064</c:v>
                </c:pt>
                <c:pt idx="346">
                  <c:v>-1.540000000000064</c:v>
                </c:pt>
                <c:pt idx="347">
                  <c:v>-1.530000000000064</c:v>
                </c:pt>
                <c:pt idx="348">
                  <c:v>-1.520000000000064</c:v>
                </c:pt>
                <c:pt idx="349">
                  <c:v>-1.510000000000064</c:v>
                </c:pt>
                <c:pt idx="350">
                  <c:v>-1.500000000000064</c:v>
                </c:pt>
                <c:pt idx="351">
                  <c:v>-1.490000000000063</c:v>
                </c:pt>
                <c:pt idx="352">
                  <c:v>-1.480000000000063</c:v>
                </c:pt>
                <c:pt idx="353">
                  <c:v>-1.470000000000063</c:v>
                </c:pt>
                <c:pt idx="354">
                  <c:v>-1.460000000000063</c:v>
                </c:pt>
                <c:pt idx="355">
                  <c:v>-1.450000000000063</c:v>
                </c:pt>
                <c:pt idx="356">
                  <c:v>-1.440000000000063</c:v>
                </c:pt>
                <c:pt idx="357">
                  <c:v>-1.430000000000063</c:v>
                </c:pt>
                <c:pt idx="358">
                  <c:v>-1.420000000000063</c:v>
                </c:pt>
                <c:pt idx="359">
                  <c:v>-1.410000000000063</c:v>
                </c:pt>
                <c:pt idx="360">
                  <c:v>-1.400000000000063</c:v>
                </c:pt>
                <c:pt idx="361">
                  <c:v>-1.390000000000063</c:v>
                </c:pt>
                <c:pt idx="362">
                  <c:v>-1.380000000000063</c:v>
                </c:pt>
                <c:pt idx="363">
                  <c:v>-1.370000000000063</c:v>
                </c:pt>
                <c:pt idx="364">
                  <c:v>-1.360000000000063</c:v>
                </c:pt>
                <c:pt idx="365">
                  <c:v>-1.350000000000063</c:v>
                </c:pt>
                <c:pt idx="366">
                  <c:v>-1.340000000000063</c:v>
                </c:pt>
                <c:pt idx="367">
                  <c:v>-1.330000000000063</c:v>
                </c:pt>
                <c:pt idx="368">
                  <c:v>-1.320000000000063</c:v>
                </c:pt>
                <c:pt idx="369">
                  <c:v>-1.310000000000063</c:v>
                </c:pt>
                <c:pt idx="370">
                  <c:v>-1.300000000000063</c:v>
                </c:pt>
                <c:pt idx="371">
                  <c:v>-1.290000000000063</c:v>
                </c:pt>
                <c:pt idx="372">
                  <c:v>-1.280000000000063</c:v>
                </c:pt>
                <c:pt idx="373">
                  <c:v>-1.270000000000063</c:v>
                </c:pt>
                <c:pt idx="374">
                  <c:v>-1.260000000000063</c:v>
                </c:pt>
                <c:pt idx="375">
                  <c:v>-1.250000000000063</c:v>
                </c:pt>
                <c:pt idx="376">
                  <c:v>-1.240000000000063</c:v>
                </c:pt>
                <c:pt idx="377">
                  <c:v>-1.230000000000063</c:v>
                </c:pt>
                <c:pt idx="378">
                  <c:v>-1.220000000000063</c:v>
                </c:pt>
                <c:pt idx="379">
                  <c:v>-1.210000000000063</c:v>
                </c:pt>
                <c:pt idx="380">
                  <c:v>-1.200000000000063</c:v>
                </c:pt>
                <c:pt idx="381">
                  <c:v>-1.190000000000063</c:v>
                </c:pt>
                <c:pt idx="382">
                  <c:v>-1.180000000000063</c:v>
                </c:pt>
                <c:pt idx="383">
                  <c:v>-1.170000000000063</c:v>
                </c:pt>
                <c:pt idx="384">
                  <c:v>-1.160000000000063</c:v>
                </c:pt>
                <c:pt idx="385">
                  <c:v>-1.150000000000063</c:v>
                </c:pt>
                <c:pt idx="386">
                  <c:v>-1.140000000000063</c:v>
                </c:pt>
                <c:pt idx="387">
                  <c:v>-1.130000000000063</c:v>
                </c:pt>
                <c:pt idx="388">
                  <c:v>-1.120000000000063</c:v>
                </c:pt>
                <c:pt idx="389">
                  <c:v>-1.110000000000063</c:v>
                </c:pt>
                <c:pt idx="390">
                  <c:v>-1.100000000000063</c:v>
                </c:pt>
                <c:pt idx="391">
                  <c:v>-1.090000000000063</c:v>
                </c:pt>
                <c:pt idx="392">
                  <c:v>-1.080000000000063</c:v>
                </c:pt>
                <c:pt idx="393">
                  <c:v>-1.070000000000063</c:v>
                </c:pt>
                <c:pt idx="394">
                  <c:v>-1.060000000000063</c:v>
                </c:pt>
                <c:pt idx="395">
                  <c:v>-1.050000000000063</c:v>
                </c:pt>
                <c:pt idx="396">
                  <c:v>-1.040000000000063</c:v>
                </c:pt>
                <c:pt idx="397">
                  <c:v>-1.030000000000063</c:v>
                </c:pt>
                <c:pt idx="398">
                  <c:v>-1.020000000000063</c:v>
                </c:pt>
                <c:pt idx="399">
                  <c:v>-1.010000000000063</c:v>
                </c:pt>
                <c:pt idx="400">
                  <c:v>-1.000000000000063</c:v>
                </c:pt>
                <c:pt idx="401">
                  <c:v>-0.990000000000063</c:v>
                </c:pt>
                <c:pt idx="402">
                  <c:v>-0.980000000000063</c:v>
                </c:pt>
                <c:pt idx="403">
                  <c:v>-0.970000000000063</c:v>
                </c:pt>
                <c:pt idx="404">
                  <c:v>-0.960000000000063</c:v>
                </c:pt>
                <c:pt idx="405">
                  <c:v>-0.950000000000063</c:v>
                </c:pt>
                <c:pt idx="406">
                  <c:v>-0.940000000000063</c:v>
                </c:pt>
                <c:pt idx="407">
                  <c:v>-0.930000000000063</c:v>
                </c:pt>
                <c:pt idx="408">
                  <c:v>-0.920000000000063</c:v>
                </c:pt>
                <c:pt idx="409">
                  <c:v>-0.910000000000063</c:v>
                </c:pt>
                <c:pt idx="410">
                  <c:v>-0.900000000000063</c:v>
                </c:pt>
                <c:pt idx="411">
                  <c:v>-0.890000000000063</c:v>
                </c:pt>
                <c:pt idx="412">
                  <c:v>-0.880000000000063</c:v>
                </c:pt>
                <c:pt idx="413">
                  <c:v>-0.870000000000063</c:v>
                </c:pt>
                <c:pt idx="414">
                  <c:v>-0.860000000000063</c:v>
                </c:pt>
                <c:pt idx="415">
                  <c:v>-0.850000000000063</c:v>
                </c:pt>
                <c:pt idx="416">
                  <c:v>-0.840000000000063</c:v>
                </c:pt>
                <c:pt idx="417">
                  <c:v>-0.830000000000063</c:v>
                </c:pt>
                <c:pt idx="418">
                  <c:v>-0.820000000000063</c:v>
                </c:pt>
                <c:pt idx="419">
                  <c:v>-0.810000000000063</c:v>
                </c:pt>
                <c:pt idx="420">
                  <c:v>-0.800000000000063</c:v>
                </c:pt>
                <c:pt idx="421">
                  <c:v>-0.790000000000063</c:v>
                </c:pt>
                <c:pt idx="422">
                  <c:v>-0.780000000000063</c:v>
                </c:pt>
                <c:pt idx="423">
                  <c:v>-0.770000000000063</c:v>
                </c:pt>
                <c:pt idx="424">
                  <c:v>-0.760000000000063</c:v>
                </c:pt>
                <c:pt idx="425">
                  <c:v>-0.750000000000063</c:v>
                </c:pt>
                <c:pt idx="426">
                  <c:v>-0.740000000000063</c:v>
                </c:pt>
                <c:pt idx="427">
                  <c:v>-0.730000000000063</c:v>
                </c:pt>
                <c:pt idx="428">
                  <c:v>-0.720000000000063</c:v>
                </c:pt>
                <c:pt idx="429">
                  <c:v>-0.710000000000063</c:v>
                </c:pt>
                <c:pt idx="430">
                  <c:v>-0.700000000000063</c:v>
                </c:pt>
                <c:pt idx="431">
                  <c:v>-0.690000000000063</c:v>
                </c:pt>
                <c:pt idx="432">
                  <c:v>-0.680000000000063</c:v>
                </c:pt>
                <c:pt idx="433">
                  <c:v>-0.670000000000063</c:v>
                </c:pt>
                <c:pt idx="434">
                  <c:v>-0.660000000000063</c:v>
                </c:pt>
                <c:pt idx="435">
                  <c:v>-0.650000000000063</c:v>
                </c:pt>
                <c:pt idx="436">
                  <c:v>-0.640000000000063</c:v>
                </c:pt>
                <c:pt idx="437">
                  <c:v>-0.630000000000063</c:v>
                </c:pt>
                <c:pt idx="438">
                  <c:v>-0.620000000000063</c:v>
                </c:pt>
                <c:pt idx="439">
                  <c:v>-0.610000000000063</c:v>
                </c:pt>
                <c:pt idx="440">
                  <c:v>-0.600000000000063</c:v>
                </c:pt>
                <c:pt idx="441">
                  <c:v>-0.590000000000063</c:v>
                </c:pt>
                <c:pt idx="442">
                  <c:v>-0.580000000000063</c:v>
                </c:pt>
                <c:pt idx="443">
                  <c:v>-0.570000000000063</c:v>
                </c:pt>
                <c:pt idx="444">
                  <c:v>-0.560000000000063</c:v>
                </c:pt>
                <c:pt idx="445">
                  <c:v>-0.550000000000063</c:v>
                </c:pt>
                <c:pt idx="446">
                  <c:v>-0.540000000000063</c:v>
                </c:pt>
                <c:pt idx="447">
                  <c:v>-0.530000000000063</c:v>
                </c:pt>
                <c:pt idx="448">
                  <c:v>-0.520000000000063</c:v>
                </c:pt>
                <c:pt idx="449">
                  <c:v>-0.510000000000063</c:v>
                </c:pt>
                <c:pt idx="450">
                  <c:v>-0.500000000000063</c:v>
                </c:pt>
                <c:pt idx="451">
                  <c:v>-0.490000000000063</c:v>
                </c:pt>
                <c:pt idx="452">
                  <c:v>-0.480000000000063</c:v>
                </c:pt>
                <c:pt idx="453">
                  <c:v>-0.470000000000063</c:v>
                </c:pt>
                <c:pt idx="454">
                  <c:v>-0.460000000000063</c:v>
                </c:pt>
                <c:pt idx="455">
                  <c:v>-0.450000000000063</c:v>
                </c:pt>
                <c:pt idx="456">
                  <c:v>-0.440000000000063</c:v>
                </c:pt>
                <c:pt idx="457">
                  <c:v>-0.430000000000063</c:v>
                </c:pt>
                <c:pt idx="458">
                  <c:v>-0.420000000000063</c:v>
                </c:pt>
                <c:pt idx="459">
                  <c:v>-0.410000000000063</c:v>
                </c:pt>
                <c:pt idx="460">
                  <c:v>-0.400000000000063</c:v>
                </c:pt>
                <c:pt idx="461">
                  <c:v>-0.390000000000062</c:v>
                </c:pt>
                <c:pt idx="462">
                  <c:v>-0.380000000000062</c:v>
                </c:pt>
                <c:pt idx="463">
                  <c:v>-0.370000000000062</c:v>
                </c:pt>
                <c:pt idx="464">
                  <c:v>-0.360000000000062</c:v>
                </c:pt>
                <c:pt idx="465">
                  <c:v>-0.350000000000062</c:v>
                </c:pt>
                <c:pt idx="466">
                  <c:v>-0.340000000000062</c:v>
                </c:pt>
                <c:pt idx="467">
                  <c:v>-0.330000000000062</c:v>
                </c:pt>
                <c:pt idx="468">
                  <c:v>-0.320000000000062</c:v>
                </c:pt>
                <c:pt idx="469">
                  <c:v>-0.310000000000062</c:v>
                </c:pt>
                <c:pt idx="470">
                  <c:v>-0.300000000000062</c:v>
                </c:pt>
                <c:pt idx="471">
                  <c:v>-0.290000000000062</c:v>
                </c:pt>
                <c:pt idx="472">
                  <c:v>-0.280000000000062</c:v>
                </c:pt>
                <c:pt idx="473">
                  <c:v>-0.270000000000062</c:v>
                </c:pt>
                <c:pt idx="474">
                  <c:v>-0.260000000000062</c:v>
                </c:pt>
                <c:pt idx="475">
                  <c:v>-0.250000000000062</c:v>
                </c:pt>
                <c:pt idx="476">
                  <c:v>-0.240000000000062</c:v>
                </c:pt>
                <c:pt idx="477">
                  <c:v>-0.230000000000062</c:v>
                </c:pt>
                <c:pt idx="478">
                  <c:v>-0.220000000000062</c:v>
                </c:pt>
                <c:pt idx="479">
                  <c:v>-0.210000000000062</c:v>
                </c:pt>
                <c:pt idx="480">
                  <c:v>-0.200000000000062</c:v>
                </c:pt>
                <c:pt idx="481">
                  <c:v>-0.190000000000062</c:v>
                </c:pt>
                <c:pt idx="482">
                  <c:v>-0.180000000000062</c:v>
                </c:pt>
                <c:pt idx="483">
                  <c:v>-0.170000000000062</c:v>
                </c:pt>
                <c:pt idx="484">
                  <c:v>-0.160000000000062</c:v>
                </c:pt>
                <c:pt idx="485">
                  <c:v>-0.150000000000062</c:v>
                </c:pt>
                <c:pt idx="486">
                  <c:v>-0.140000000000062</c:v>
                </c:pt>
                <c:pt idx="487">
                  <c:v>-0.130000000000062</c:v>
                </c:pt>
                <c:pt idx="488">
                  <c:v>-0.120000000000062</c:v>
                </c:pt>
                <c:pt idx="489">
                  <c:v>-0.110000000000062</c:v>
                </c:pt>
                <c:pt idx="490">
                  <c:v>-0.100000000000062</c:v>
                </c:pt>
                <c:pt idx="491">
                  <c:v>-0.0900000000000623</c:v>
                </c:pt>
                <c:pt idx="492">
                  <c:v>-0.0800000000000623</c:v>
                </c:pt>
                <c:pt idx="493">
                  <c:v>-0.0700000000000623</c:v>
                </c:pt>
                <c:pt idx="494">
                  <c:v>-0.0600000000000623</c:v>
                </c:pt>
                <c:pt idx="495">
                  <c:v>-0.0500000000000623</c:v>
                </c:pt>
                <c:pt idx="496">
                  <c:v>-0.0400000000000623</c:v>
                </c:pt>
                <c:pt idx="497">
                  <c:v>-0.0300000000000623</c:v>
                </c:pt>
                <c:pt idx="498">
                  <c:v>-0.0200000000000623</c:v>
                </c:pt>
                <c:pt idx="499">
                  <c:v>-0.0100000000000623</c:v>
                </c:pt>
                <c:pt idx="500">
                  <c:v>-6.23077978101349E-14</c:v>
                </c:pt>
                <c:pt idx="501">
                  <c:v>0.00999999999993769</c:v>
                </c:pt>
                <c:pt idx="502">
                  <c:v>0.0199999999999377</c:v>
                </c:pt>
                <c:pt idx="503">
                  <c:v>0.0299999999999377</c:v>
                </c:pt>
                <c:pt idx="504">
                  <c:v>0.0399999999999377</c:v>
                </c:pt>
                <c:pt idx="505">
                  <c:v>0.0499999999999377</c:v>
                </c:pt>
                <c:pt idx="506">
                  <c:v>0.0599999999999377</c:v>
                </c:pt>
                <c:pt idx="507">
                  <c:v>0.0699999999999377</c:v>
                </c:pt>
                <c:pt idx="508">
                  <c:v>0.0799999999999377</c:v>
                </c:pt>
                <c:pt idx="509">
                  <c:v>0.0899999999999377</c:v>
                </c:pt>
                <c:pt idx="510">
                  <c:v>0.0999999999999377</c:v>
                </c:pt>
                <c:pt idx="511">
                  <c:v>0.109999999999938</c:v>
                </c:pt>
                <c:pt idx="512">
                  <c:v>0.119999999999938</c:v>
                </c:pt>
                <c:pt idx="513">
                  <c:v>0.129999999999938</c:v>
                </c:pt>
                <c:pt idx="514">
                  <c:v>0.139999999999938</c:v>
                </c:pt>
                <c:pt idx="515">
                  <c:v>0.149999999999938</c:v>
                </c:pt>
                <c:pt idx="516">
                  <c:v>0.159999999999938</c:v>
                </c:pt>
                <c:pt idx="517">
                  <c:v>0.169999999999938</c:v>
                </c:pt>
                <c:pt idx="518">
                  <c:v>0.179999999999938</c:v>
                </c:pt>
                <c:pt idx="519">
                  <c:v>0.189999999999938</c:v>
                </c:pt>
                <c:pt idx="520">
                  <c:v>0.199999999999938</c:v>
                </c:pt>
                <c:pt idx="521">
                  <c:v>0.209999999999938</c:v>
                </c:pt>
                <c:pt idx="522">
                  <c:v>0.219999999999938</c:v>
                </c:pt>
                <c:pt idx="523">
                  <c:v>0.229999999999938</c:v>
                </c:pt>
                <c:pt idx="524">
                  <c:v>0.239999999999938</c:v>
                </c:pt>
                <c:pt idx="525">
                  <c:v>0.249999999999938</c:v>
                </c:pt>
                <c:pt idx="526">
                  <c:v>0.259999999999938</c:v>
                </c:pt>
                <c:pt idx="527">
                  <c:v>0.269999999999938</c:v>
                </c:pt>
                <c:pt idx="528">
                  <c:v>0.279999999999938</c:v>
                </c:pt>
                <c:pt idx="529">
                  <c:v>0.289999999999938</c:v>
                </c:pt>
                <c:pt idx="530">
                  <c:v>0.299999999999938</c:v>
                </c:pt>
                <c:pt idx="531">
                  <c:v>0.309999999999938</c:v>
                </c:pt>
                <c:pt idx="532">
                  <c:v>0.319999999999938</c:v>
                </c:pt>
                <c:pt idx="533">
                  <c:v>0.329999999999938</c:v>
                </c:pt>
                <c:pt idx="534">
                  <c:v>0.339999999999938</c:v>
                </c:pt>
                <c:pt idx="535">
                  <c:v>0.349999999999938</c:v>
                </c:pt>
                <c:pt idx="536">
                  <c:v>0.359999999999938</c:v>
                </c:pt>
                <c:pt idx="537">
                  <c:v>0.369999999999938</c:v>
                </c:pt>
                <c:pt idx="538">
                  <c:v>0.379999999999938</c:v>
                </c:pt>
                <c:pt idx="539">
                  <c:v>0.389999999999938</c:v>
                </c:pt>
                <c:pt idx="540">
                  <c:v>0.399999999999938</c:v>
                </c:pt>
                <c:pt idx="541">
                  <c:v>0.409999999999938</c:v>
                </c:pt>
                <c:pt idx="542">
                  <c:v>0.419999999999938</c:v>
                </c:pt>
                <c:pt idx="543">
                  <c:v>0.429999999999938</c:v>
                </c:pt>
                <c:pt idx="544">
                  <c:v>0.439999999999938</c:v>
                </c:pt>
                <c:pt idx="545">
                  <c:v>0.449999999999938</c:v>
                </c:pt>
                <c:pt idx="546">
                  <c:v>0.459999999999938</c:v>
                </c:pt>
                <c:pt idx="547">
                  <c:v>0.469999999999938</c:v>
                </c:pt>
                <c:pt idx="548">
                  <c:v>0.479999999999938</c:v>
                </c:pt>
                <c:pt idx="549">
                  <c:v>0.489999999999938</c:v>
                </c:pt>
                <c:pt idx="550">
                  <c:v>0.499999999999938</c:v>
                </c:pt>
                <c:pt idx="551">
                  <c:v>0.509999999999938</c:v>
                </c:pt>
                <c:pt idx="552">
                  <c:v>0.519999999999938</c:v>
                </c:pt>
                <c:pt idx="553">
                  <c:v>0.529999999999938</c:v>
                </c:pt>
                <c:pt idx="554">
                  <c:v>0.539999999999938</c:v>
                </c:pt>
                <c:pt idx="555">
                  <c:v>0.549999999999938</c:v>
                </c:pt>
                <c:pt idx="556">
                  <c:v>0.559999999999938</c:v>
                </c:pt>
                <c:pt idx="557">
                  <c:v>0.569999999999938</c:v>
                </c:pt>
                <c:pt idx="558">
                  <c:v>0.579999999999938</c:v>
                </c:pt>
                <c:pt idx="559">
                  <c:v>0.589999999999938</c:v>
                </c:pt>
                <c:pt idx="560">
                  <c:v>0.599999999999938</c:v>
                </c:pt>
                <c:pt idx="561">
                  <c:v>0.609999999999938</c:v>
                </c:pt>
                <c:pt idx="562">
                  <c:v>0.619999999999938</c:v>
                </c:pt>
                <c:pt idx="563">
                  <c:v>0.629999999999938</c:v>
                </c:pt>
                <c:pt idx="564">
                  <c:v>0.639999999999938</c:v>
                </c:pt>
                <c:pt idx="565">
                  <c:v>0.649999999999938</c:v>
                </c:pt>
                <c:pt idx="566">
                  <c:v>0.659999999999938</c:v>
                </c:pt>
                <c:pt idx="567">
                  <c:v>0.669999999999938</c:v>
                </c:pt>
                <c:pt idx="568">
                  <c:v>0.679999999999938</c:v>
                </c:pt>
                <c:pt idx="569">
                  <c:v>0.689999999999938</c:v>
                </c:pt>
                <c:pt idx="570">
                  <c:v>0.699999999999938</c:v>
                </c:pt>
                <c:pt idx="571">
                  <c:v>0.709999999999938</c:v>
                </c:pt>
                <c:pt idx="572">
                  <c:v>0.719999999999938</c:v>
                </c:pt>
                <c:pt idx="573">
                  <c:v>0.729999999999938</c:v>
                </c:pt>
                <c:pt idx="574">
                  <c:v>0.739999999999938</c:v>
                </c:pt>
                <c:pt idx="575">
                  <c:v>0.749999999999938</c:v>
                </c:pt>
                <c:pt idx="576">
                  <c:v>0.759999999999938</c:v>
                </c:pt>
                <c:pt idx="577">
                  <c:v>0.769999999999938</c:v>
                </c:pt>
                <c:pt idx="578">
                  <c:v>0.779999999999938</c:v>
                </c:pt>
                <c:pt idx="579">
                  <c:v>0.789999999999938</c:v>
                </c:pt>
                <c:pt idx="580">
                  <c:v>0.799999999999938</c:v>
                </c:pt>
                <c:pt idx="581">
                  <c:v>0.809999999999938</c:v>
                </c:pt>
                <c:pt idx="582">
                  <c:v>0.819999999999938</c:v>
                </c:pt>
                <c:pt idx="583">
                  <c:v>0.829999999999938</c:v>
                </c:pt>
                <c:pt idx="584">
                  <c:v>0.839999999999938</c:v>
                </c:pt>
                <c:pt idx="585">
                  <c:v>0.849999999999938</c:v>
                </c:pt>
                <c:pt idx="586">
                  <c:v>0.859999999999938</c:v>
                </c:pt>
                <c:pt idx="587">
                  <c:v>0.869999999999938</c:v>
                </c:pt>
                <c:pt idx="588">
                  <c:v>0.879999999999938</c:v>
                </c:pt>
                <c:pt idx="589">
                  <c:v>0.889999999999938</c:v>
                </c:pt>
                <c:pt idx="590">
                  <c:v>0.899999999999938</c:v>
                </c:pt>
                <c:pt idx="591">
                  <c:v>0.909999999999938</c:v>
                </c:pt>
                <c:pt idx="592">
                  <c:v>0.919999999999938</c:v>
                </c:pt>
                <c:pt idx="593">
                  <c:v>0.929999999999938</c:v>
                </c:pt>
                <c:pt idx="594">
                  <c:v>0.939999999999938</c:v>
                </c:pt>
                <c:pt idx="595">
                  <c:v>0.949999999999938</c:v>
                </c:pt>
                <c:pt idx="596">
                  <c:v>0.959999999999938</c:v>
                </c:pt>
                <c:pt idx="597">
                  <c:v>0.969999999999938</c:v>
                </c:pt>
                <c:pt idx="598">
                  <c:v>0.979999999999938</c:v>
                </c:pt>
                <c:pt idx="599">
                  <c:v>0.989999999999938</c:v>
                </c:pt>
                <c:pt idx="600">
                  <c:v>0.999999999999938</c:v>
                </c:pt>
                <c:pt idx="601">
                  <c:v>1.009999999999938</c:v>
                </c:pt>
                <c:pt idx="602">
                  <c:v>1.019999999999938</c:v>
                </c:pt>
                <c:pt idx="603">
                  <c:v>1.029999999999938</c:v>
                </c:pt>
                <c:pt idx="604">
                  <c:v>1.039999999999938</c:v>
                </c:pt>
                <c:pt idx="605">
                  <c:v>1.049999999999938</c:v>
                </c:pt>
                <c:pt idx="606">
                  <c:v>1.059999999999938</c:v>
                </c:pt>
                <c:pt idx="607">
                  <c:v>1.069999999999938</c:v>
                </c:pt>
                <c:pt idx="608">
                  <c:v>1.079999999999938</c:v>
                </c:pt>
                <c:pt idx="609">
                  <c:v>1.089999999999938</c:v>
                </c:pt>
                <c:pt idx="610">
                  <c:v>1.099999999999938</c:v>
                </c:pt>
                <c:pt idx="611">
                  <c:v>1.109999999999938</c:v>
                </c:pt>
                <c:pt idx="612">
                  <c:v>1.119999999999938</c:v>
                </c:pt>
                <c:pt idx="613">
                  <c:v>1.129999999999938</c:v>
                </c:pt>
                <c:pt idx="614">
                  <c:v>1.139999999999938</c:v>
                </c:pt>
                <c:pt idx="615">
                  <c:v>1.149999999999938</c:v>
                </c:pt>
                <c:pt idx="616">
                  <c:v>1.159999999999938</c:v>
                </c:pt>
                <c:pt idx="617">
                  <c:v>1.169999999999938</c:v>
                </c:pt>
                <c:pt idx="618">
                  <c:v>1.179999999999938</c:v>
                </c:pt>
                <c:pt idx="619">
                  <c:v>1.189999999999938</c:v>
                </c:pt>
                <c:pt idx="620">
                  <c:v>1.199999999999938</c:v>
                </c:pt>
                <c:pt idx="621">
                  <c:v>1.209999999999938</c:v>
                </c:pt>
                <c:pt idx="622">
                  <c:v>1.219999999999938</c:v>
                </c:pt>
                <c:pt idx="623">
                  <c:v>1.229999999999938</c:v>
                </c:pt>
                <c:pt idx="624">
                  <c:v>1.239999999999938</c:v>
                </c:pt>
                <c:pt idx="625">
                  <c:v>1.249999999999938</c:v>
                </c:pt>
                <c:pt idx="626">
                  <c:v>1.259999999999938</c:v>
                </c:pt>
                <c:pt idx="627">
                  <c:v>1.269999999999938</c:v>
                </c:pt>
                <c:pt idx="628">
                  <c:v>1.279999999999938</c:v>
                </c:pt>
                <c:pt idx="629">
                  <c:v>1.289999999999938</c:v>
                </c:pt>
                <c:pt idx="630">
                  <c:v>1.299999999999938</c:v>
                </c:pt>
                <c:pt idx="631">
                  <c:v>1.309999999999938</c:v>
                </c:pt>
                <c:pt idx="632">
                  <c:v>1.319999999999939</c:v>
                </c:pt>
                <c:pt idx="633">
                  <c:v>1.329999999999939</c:v>
                </c:pt>
                <c:pt idx="634">
                  <c:v>1.339999999999939</c:v>
                </c:pt>
                <c:pt idx="635">
                  <c:v>1.349999999999939</c:v>
                </c:pt>
                <c:pt idx="636">
                  <c:v>1.359999999999939</c:v>
                </c:pt>
                <c:pt idx="637">
                  <c:v>1.369999999999939</c:v>
                </c:pt>
                <c:pt idx="638">
                  <c:v>1.379999999999939</c:v>
                </c:pt>
                <c:pt idx="639">
                  <c:v>1.389999999999939</c:v>
                </c:pt>
                <c:pt idx="640">
                  <c:v>1.399999999999939</c:v>
                </c:pt>
                <c:pt idx="641">
                  <c:v>1.409999999999939</c:v>
                </c:pt>
                <c:pt idx="642">
                  <c:v>1.419999999999939</c:v>
                </c:pt>
                <c:pt idx="643">
                  <c:v>1.429999999999939</c:v>
                </c:pt>
                <c:pt idx="644">
                  <c:v>1.439999999999939</c:v>
                </c:pt>
                <c:pt idx="645">
                  <c:v>1.449999999999939</c:v>
                </c:pt>
                <c:pt idx="646">
                  <c:v>1.459999999999939</c:v>
                </c:pt>
                <c:pt idx="647">
                  <c:v>1.469999999999939</c:v>
                </c:pt>
                <c:pt idx="648">
                  <c:v>1.479999999999939</c:v>
                </c:pt>
                <c:pt idx="649">
                  <c:v>1.489999999999939</c:v>
                </c:pt>
                <c:pt idx="650">
                  <c:v>1.499999999999939</c:v>
                </c:pt>
                <c:pt idx="651">
                  <c:v>1.509999999999939</c:v>
                </c:pt>
                <c:pt idx="652">
                  <c:v>1.519999999999939</c:v>
                </c:pt>
                <c:pt idx="653">
                  <c:v>1.529999999999939</c:v>
                </c:pt>
                <c:pt idx="654">
                  <c:v>1.539999999999939</c:v>
                </c:pt>
                <c:pt idx="655">
                  <c:v>1.549999999999939</c:v>
                </c:pt>
                <c:pt idx="656">
                  <c:v>1.559999999999939</c:v>
                </c:pt>
                <c:pt idx="657">
                  <c:v>1.569999999999939</c:v>
                </c:pt>
                <c:pt idx="658">
                  <c:v>1.579999999999939</c:v>
                </c:pt>
                <c:pt idx="659">
                  <c:v>1.589999999999939</c:v>
                </c:pt>
                <c:pt idx="660">
                  <c:v>1.599999999999939</c:v>
                </c:pt>
                <c:pt idx="661">
                  <c:v>1.609999999999939</c:v>
                </c:pt>
                <c:pt idx="662">
                  <c:v>1.619999999999939</c:v>
                </c:pt>
                <c:pt idx="663">
                  <c:v>1.629999999999939</c:v>
                </c:pt>
                <c:pt idx="664">
                  <c:v>1.639999999999939</c:v>
                </c:pt>
                <c:pt idx="665">
                  <c:v>1.649999999999939</c:v>
                </c:pt>
                <c:pt idx="666">
                  <c:v>1.659999999999939</c:v>
                </c:pt>
                <c:pt idx="667">
                  <c:v>1.669999999999939</c:v>
                </c:pt>
                <c:pt idx="668">
                  <c:v>1.679999999999939</c:v>
                </c:pt>
                <c:pt idx="669">
                  <c:v>1.689999999999939</c:v>
                </c:pt>
                <c:pt idx="670">
                  <c:v>1.699999999999939</c:v>
                </c:pt>
                <c:pt idx="671">
                  <c:v>1.709999999999939</c:v>
                </c:pt>
                <c:pt idx="672">
                  <c:v>1.719999999999939</c:v>
                </c:pt>
                <c:pt idx="673">
                  <c:v>1.729999999999939</c:v>
                </c:pt>
                <c:pt idx="674">
                  <c:v>1.739999999999939</c:v>
                </c:pt>
                <c:pt idx="675">
                  <c:v>1.749999999999939</c:v>
                </c:pt>
                <c:pt idx="676">
                  <c:v>1.759999999999939</c:v>
                </c:pt>
                <c:pt idx="677">
                  <c:v>1.769999999999939</c:v>
                </c:pt>
                <c:pt idx="678">
                  <c:v>1.779999999999939</c:v>
                </c:pt>
                <c:pt idx="679">
                  <c:v>1.789999999999939</c:v>
                </c:pt>
                <c:pt idx="680">
                  <c:v>1.799999999999939</c:v>
                </c:pt>
                <c:pt idx="681">
                  <c:v>1.809999999999939</c:v>
                </c:pt>
                <c:pt idx="682">
                  <c:v>1.819999999999939</c:v>
                </c:pt>
                <c:pt idx="683">
                  <c:v>1.829999999999939</c:v>
                </c:pt>
                <c:pt idx="684">
                  <c:v>1.839999999999939</c:v>
                </c:pt>
                <c:pt idx="685">
                  <c:v>1.849999999999939</c:v>
                </c:pt>
                <c:pt idx="686">
                  <c:v>1.859999999999939</c:v>
                </c:pt>
                <c:pt idx="687">
                  <c:v>1.869999999999939</c:v>
                </c:pt>
                <c:pt idx="688">
                  <c:v>1.879999999999939</c:v>
                </c:pt>
                <c:pt idx="689">
                  <c:v>1.889999999999939</c:v>
                </c:pt>
                <c:pt idx="690">
                  <c:v>1.899999999999939</c:v>
                </c:pt>
                <c:pt idx="691">
                  <c:v>1.909999999999939</c:v>
                </c:pt>
                <c:pt idx="692">
                  <c:v>1.919999999999939</c:v>
                </c:pt>
                <c:pt idx="693">
                  <c:v>1.929999999999939</c:v>
                </c:pt>
                <c:pt idx="694">
                  <c:v>1.939999999999939</c:v>
                </c:pt>
                <c:pt idx="695">
                  <c:v>1.949999999999939</c:v>
                </c:pt>
                <c:pt idx="696">
                  <c:v>1.959999999999939</c:v>
                </c:pt>
                <c:pt idx="697">
                  <c:v>1.969999999999939</c:v>
                </c:pt>
                <c:pt idx="698">
                  <c:v>1.979999999999939</c:v>
                </c:pt>
                <c:pt idx="699">
                  <c:v>1.989999999999939</c:v>
                </c:pt>
                <c:pt idx="700">
                  <c:v>1.999999999999939</c:v>
                </c:pt>
                <c:pt idx="701">
                  <c:v>2.009999999999939</c:v>
                </c:pt>
                <c:pt idx="702">
                  <c:v>2.019999999999939</c:v>
                </c:pt>
                <c:pt idx="703">
                  <c:v>2.029999999999939</c:v>
                </c:pt>
                <c:pt idx="704">
                  <c:v>2.039999999999938</c:v>
                </c:pt>
                <c:pt idx="705">
                  <c:v>2.049999999999938</c:v>
                </c:pt>
                <c:pt idx="706">
                  <c:v>2.059999999999938</c:v>
                </c:pt>
                <c:pt idx="707">
                  <c:v>2.069999999999938</c:v>
                </c:pt>
                <c:pt idx="708">
                  <c:v>2.079999999999937</c:v>
                </c:pt>
                <c:pt idx="709">
                  <c:v>2.089999999999937</c:v>
                </c:pt>
                <c:pt idx="710">
                  <c:v>2.099999999999937</c:v>
                </c:pt>
                <c:pt idx="711">
                  <c:v>2.109999999999937</c:v>
                </c:pt>
                <c:pt idx="712">
                  <c:v>2.119999999999937</c:v>
                </c:pt>
                <c:pt idx="713">
                  <c:v>2.129999999999936</c:v>
                </c:pt>
                <c:pt idx="714">
                  <c:v>2.139999999999936</c:v>
                </c:pt>
                <c:pt idx="715">
                  <c:v>2.149999999999936</c:v>
                </c:pt>
                <c:pt idx="716">
                  <c:v>2.159999999999936</c:v>
                </c:pt>
                <c:pt idx="717">
                  <c:v>2.169999999999936</c:v>
                </c:pt>
                <c:pt idx="718">
                  <c:v>2.179999999999935</c:v>
                </c:pt>
                <c:pt idx="719">
                  <c:v>2.189999999999935</c:v>
                </c:pt>
                <c:pt idx="720">
                  <c:v>2.199999999999935</c:v>
                </c:pt>
                <c:pt idx="721">
                  <c:v>2.209999999999935</c:v>
                </c:pt>
                <c:pt idx="722">
                  <c:v>2.219999999999934</c:v>
                </c:pt>
                <c:pt idx="723">
                  <c:v>2.229999999999934</c:v>
                </c:pt>
                <c:pt idx="724">
                  <c:v>2.239999999999934</c:v>
                </c:pt>
                <c:pt idx="725">
                  <c:v>2.249999999999934</c:v>
                </c:pt>
                <c:pt idx="726">
                  <c:v>2.259999999999934</c:v>
                </c:pt>
                <c:pt idx="727">
                  <c:v>2.269999999999933</c:v>
                </c:pt>
                <c:pt idx="728">
                  <c:v>2.279999999999933</c:v>
                </c:pt>
                <c:pt idx="729">
                  <c:v>2.289999999999933</c:v>
                </c:pt>
                <c:pt idx="730">
                  <c:v>2.299999999999933</c:v>
                </c:pt>
                <c:pt idx="731">
                  <c:v>2.309999999999933</c:v>
                </c:pt>
                <c:pt idx="732">
                  <c:v>2.319999999999932</c:v>
                </c:pt>
                <c:pt idx="733">
                  <c:v>2.329999999999932</c:v>
                </c:pt>
                <c:pt idx="734">
                  <c:v>2.339999999999932</c:v>
                </c:pt>
                <c:pt idx="735">
                  <c:v>2.349999999999932</c:v>
                </c:pt>
                <c:pt idx="736">
                  <c:v>2.359999999999931</c:v>
                </c:pt>
                <c:pt idx="737">
                  <c:v>2.369999999999931</c:v>
                </c:pt>
                <c:pt idx="738">
                  <c:v>2.379999999999931</c:v>
                </c:pt>
                <c:pt idx="739">
                  <c:v>2.389999999999931</c:v>
                </c:pt>
                <c:pt idx="740">
                  <c:v>2.399999999999931</c:v>
                </c:pt>
                <c:pt idx="741">
                  <c:v>2.40999999999993</c:v>
                </c:pt>
                <c:pt idx="742">
                  <c:v>2.41999999999993</c:v>
                </c:pt>
                <c:pt idx="743">
                  <c:v>2.42999999999993</c:v>
                </c:pt>
                <c:pt idx="744">
                  <c:v>2.43999999999993</c:v>
                </c:pt>
                <c:pt idx="745">
                  <c:v>2.44999999999993</c:v>
                </c:pt>
                <c:pt idx="746">
                  <c:v>2.459999999999928</c:v>
                </c:pt>
                <c:pt idx="747">
                  <c:v>2.469999999999929</c:v>
                </c:pt>
                <c:pt idx="748">
                  <c:v>2.479999999999928</c:v>
                </c:pt>
                <c:pt idx="749">
                  <c:v>2.489999999999929</c:v>
                </c:pt>
                <c:pt idx="750">
                  <c:v>2.499999999999928</c:v>
                </c:pt>
                <c:pt idx="751">
                  <c:v>2.509999999999928</c:v>
                </c:pt>
                <c:pt idx="752">
                  <c:v>2.519999999999928</c:v>
                </c:pt>
                <c:pt idx="753">
                  <c:v>2.529999999999928</c:v>
                </c:pt>
                <c:pt idx="754">
                  <c:v>2.539999999999928</c:v>
                </c:pt>
                <c:pt idx="755">
                  <c:v>2.549999999999927</c:v>
                </c:pt>
                <c:pt idx="756">
                  <c:v>2.559999999999927</c:v>
                </c:pt>
                <c:pt idx="757">
                  <c:v>2.569999999999927</c:v>
                </c:pt>
                <c:pt idx="758">
                  <c:v>2.579999999999927</c:v>
                </c:pt>
                <c:pt idx="759">
                  <c:v>2.589999999999927</c:v>
                </c:pt>
                <c:pt idx="760">
                  <c:v>2.599999999999926</c:v>
                </c:pt>
                <c:pt idx="761">
                  <c:v>2.609999999999926</c:v>
                </c:pt>
                <c:pt idx="762">
                  <c:v>2.619999999999926</c:v>
                </c:pt>
                <c:pt idx="763">
                  <c:v>2.629999999999926</c:v>
                </c:pt>
                <c:pt idx="764">
                  <c:v>2.639999999999925</c:v>
                </c:pt>
                <c:pt idx="765">
                  <c:v>2.649999999999925</c:v>
                </c:pt>
                <c:pt idx="766">
                  <c:v>2.659999999999925</c:v>
                </c:pt>
                <c:pt idx="767">
                  <c:v>2.669999999999925</c:v>
                </c:pt>
                <c:pt idx="768">
                  <c:v>2.679999999999925</c:v>
                </c:pt>
                <c:pt idx="769">
                  <c:v>2.689999999999924</c:v>
                </c:pt>
                <c:pt idx="770">
                  <c:v>2.699999999999924</c:v>
                </c:pt>
                <c:pt idx="771">
                  <c:v>2.709999999999924</c:v>
                </c:pt>
                <c:pt idx="772">
                  <c:v>2.719999999999924</c:v>
                </c:pt>
                <c:pt idx="773">
                  <c:v>2.729999999999924</c:v>
                </c:pt>
                <c:pt idx="774">
                  <c:v>2.739999999999923</c:v>
                </c:pt>
                <c:pt idx="775">
                  <c:v>2.749999999999923</c:v>
                </c:pt>
                <c:pt idx="776">
                  <c:v>2.759999999999923</c:v>
                </c:pt>
                <c:pt idx="777">
                  <c:v>2.769999999999923</c:v>
                </c:pt>
                <c:pt idx="778">
                  <c:v>2.779999999999922</c:v>
                </c:pt>
                <c:pt idx="779">
                  <c:v>2.789999999999922</c:v>
                </c:pt>
                <c:pt idx="780">
                  <c:v>2.799999999999922</c:v>
                </c:pt>
                <c:pt idx="781">
                  <c:v>2.809999999999922</c:v>
                </c:pt>
                <c:pt idx="782">
                  <c:v>2.819999999999922</c:v>
                </c:pt>
                <c:pt idx="783">
                  <c:v>2.829999999999921</c:v>
                </c:pt>
                <c:pt idx="784">
                  <c:v>2.839999999999919</c:v>
                </c:pt>
                <c:pt idx="785">
                  <c:v>2.849999999999921</c:v>
                </c:pt>
                <c:pt idx="786">
                  <c:v>2.859999999999919</c:v>
                </c:pt>
                <c:pt idx="787">
                  <c:v>2.869999999999921</c:v>
                </c:pt>
                <c:pt idx="788">
                  <c:v>2.879999999999919</c:v>
                </c:pt>
                <c:pt idx="789">
                  <c:v>2.88999999999992</c:v>
                </c:pt>
                <c:pt idx="790">
                  <c:v>2.899999999999919</c:v>
                </c:pt>
                <c:pt idx="791">
                  <c:v>2.90999999999992</c:v>
                </c:pt>
                <c:pt idx="792">
                  <c:v>2.91999999999992</c:v>
                </c:pt>
                <c:pt idx="793">
                  <c:v>2.929999999999919</c:v>
                </c:pt>
                <c:pt idx="794">
                  <c:v>2.939999999999919</c:v>
                </c:pt>
                <c:pt idx="795">
                  <c:v>2.949999999999919</c:v>
                </c:pt>
                <c:pt idx="796">
                  <c:v>2.959999999999919</c:v>
                </c:pt>
                <c:pt idx="797">
                  <c:v>2.969999999999918</c:v>
                </c:pt>
                <c:pt idx="798">
                  <c:v>2.979999999999918</c:v>
                </c:pt>
                <c:pt idx="799">
                  <c:v>2.989999999999918</c:v>
                </c:pt>
                <c:pt idx="800">
                  <c:v>2.999999999999918</c:v>
                </c:pt>
                <c:pt idx="801">
                  <c:v>3.009999999999918</c:v>
                </c:pt>
                <c:pt idx="802">
                  <c:v>3.019999999999917</c:v>
                </c:pt>
                <c:pt idx="803">
                  <c:v>3.029999999999917</c:v>
                </c:pt>
                <c:pt idx="804">
                  <c:v>3.039999999999917</c:v>
                </c:pt>
                <c:pt idx="805">
                  <c:v>3.049999999999917</c:v>
                </c:pt>
                <c:pt idx="806">
                  <c:v>3.059999999999917</c:v>
                </c:pt>
                <c:pt idx="807">
                  <c:v>3.069999999999916</c:v>
                </c:pt>
                <c:pt idx="808">
                  <c:v>3.079999999999916</c:v>
                </c:pt>
                <c:pt idx="809">
                  <c:v>3.089999999999916</c:v>
                </c:pt>
                <c:pt idx="810">
                  <c:v>3.099999999999916</c:v>
                </c:pt>
                <c:pt idx="811">
                  <c:v>3.109999999999915</c:v>
                </c:pt>
                <c:pt idx="812">
                  <c:v>3.119999999999915</c:v>
                </c:pt>
                <c:pt idx="813">
                  <c:v>3.129999999999915</c:v>
                </c:pt>
                <c:pt idx="814">
                  <c:v>3.139999999999915</c:v>
                </c:pt>
                <c:pt idx="815">
                  <c:v>3.149999999999915</c:v>
                </c:pt>
                <c:pt idx="816">
                  <c:v>3.159999999999914</c:v>
                </c:pt>
                <c:pt idx="817">
                  <c:v>3.169999999999914</c:v>
                </c:pt>
                <c:pt idx="818">
                  <c:v>3.179999999999914</c:v>
                </c:pt>
                <c:pt idx="819">
                  <c:v>3.189999999999914</c:v>
                </c:pt>
                <c:pt idx="820">
                  <c:v>3.199999999999914</c:v>
                </c:pt>
                <c:pt idx="821">
                  <c:v>3.209999999999913</c:v>
                </c:pt>
                <c:pt idx="822">
                  <c:v>3.219999999999913</c:v>
                </c:pt>
                <c:pt idx="823">
                  <c:v>3.229999999999913</c:v>
                </c:pt>
                <c:pt idx="824">
                  <c:v>3.239999999999913</c:v>
                </c:pt>
                <c:pt idx="825">
                  <c:v>3.249999999999912</c:v>
                </c:pt>
                <c:pt idx="826">
                  <c:v>3.259999999999912</c:v>
                </c:pt>
                <c:pt idx="827">
                  <c:v>3.269999999999912</c:v>
                </c:pt>
                <c:pt idx="828">
                  <c:v>3.279999999999912</c:v>
                </c:pt>
                <c:pt idx="829">
                  <c:v>3.289999999999912</c:v>
                </c:pt>
                <c:pt idx="830">
                  <c:v>3.299999999999911</c:v>
                </c:pt>
                <c:pt idx="831">
                  <c:v>3.309999999999911</c:v>
                </c:pt>
                <c:pt idx="832">
                  <c:v>3.319999999999911</c:v>
                </c:pt>
                <c:pt idx="833">
                  <c:v>3.329999999999911</c:v>
                </c:pt>
                <c:pt idx="834">
                  <c:v>3.339999999999911</c:v>
                </c:pt>
                <c:pt idx="835">
                  <c:v>3.34999999999991</c:v>
                </c:pt>
                <c:pt idx="836">
                  <c:v>3.35999999999991</c:v>
                </c:pt>
                <c:pt idx="837">
                  <c:v>3.36999999999991</c:v>
                </c:pt>
                <c:pt idx="838">
                  <c:v>3.37999999999991</c:v>
                </c:pt>
                <c:pt idx="839">
                  <c:v>3.389999999999909</c:v>
                </c:pt>
                <c:pt idx="840">
                  <c:v>3.399999999999907</c:v>
                </c:pt>
                <c:pt idx="841">
                  <c:v>3.409999999999909</c:v>
                </c:pt>
                <c:pt idx="842">
                  <c:v>3.419999999999908</c:v>
                </c:pt>
                <c:pt idx="843">
                  <c:v>3.429999999999909</c:v>
                </c:pt>
                <c:pt idx="844">
                  <c:v>3.439999999999908</c:v>
                </c:pt>
                <c:pt idx="845">
                  <c:v>3.449999999999908</c:v>
                </c:pt>
                <c:pt idx="846">
                  <c:v>3.459999999999908</c:v>
                </c:pt>
                <c:pt idx="847">
                  <c:v>3.469999999999908</c:v>
                </c:pt>
                <c:pt idx="848">
                  <c:v>3.479999999999908</c:v>
                </c:pt>
                <c:pt idx="849">
                  <c:v>3.489999999999907</c:v>
                </c:pt>
                <c:pt idx="850">
                  <c:v>3.499999999999907</c:v>
                </c:pt>
                <c:pt idx="851">
                  <c:v>3.509999999999907</c:v>
                </c:pt>
                <c:pt idx="852">
                  <c:v>3.519999999999907</c:v>
                </c:pt>
                <c:pt idx="853">
                  <c:v>3.529999999999907</c:v>
                </c:pt>
                <c:pt idx="854">
                  <c:v>3.539999999999906</c:v>
                </c:pt>
                <c:pt idx="855">
                  <c:v>3.549999999999906</c:v>
                </c:pt>
                <c:pt idx="856">
                  <c:v>3.559999999999906</c:v>
                </c:pt>
                <c:pt idx="857">
                  <c:v>3.569999999999906</c:v>
                </c:pt>
                <c:pt idx="858">
                  <c:v>3.579999999999905</c:v>
                </c:pt>
                <c:pt idx="859">
                  <c:v>3.589999999999905</c:v>
                </c:pt>
                <c:pt idx="860">
                  <c:v>3.599999999999905</c:v>
                </c:pt>
                <c:pt idx="861">
                  <c:v>3.609999999999905</c:v>
                </c:pt>
                <c:pt idx="862">
                  <c:v>3.619999999999905</c:v>
                </c:pt>
                <c:pt idx="863">
                  <c:v>3.629999999999904</c:v>
                </c:pt>
                <c:pt idx="864">
                  <c:v>3.639999999999904</c:v>
                </c:pt>
                <c:pt idx="865">
                  <c:v>3.649999999999904</c:v>
                </c:pt>
                <c:pt idx="866">
                  <c:v>3.659999999999904</c:v>
                </c:pt>
                <c:pt idx="867">
                  <c:v>3.669999999999903</c:v>
                </c:pt>
                <c:pt idx="868">
                  <c:v>3.679999999999903</c:v>
                </c:pt>
                <c:pt idx="869">
                  <c:v>3.689999999999903</c:v>
                </c:pt>
                <c:pt idx="870">
                  <c:v>3.699999999999903</c:v>
                </c:pt>
                <c:pt idx="871">
                  <c:v>3.709999999999903</c:v>
                </c:pt>
                <c:pt idx="872">
                  <c:v>3.719999999999902</c:v>
                </c:pt>
                <c:pt idx="873">
                  <c:v>3.729999999999902</c:v>
                </c:pt>
                <c:pt idx="874">
                  <c:v>3.739999999999902</c:v>
                </c:pt>
                <c:pt idx="875">
                  <c:v>3.749999999999902</c:v>
                </c:pt>
                <c:pt idx="876">
                  <c:v>3.759999999999902</c:v>
                </c:pt>
                <c:pt idx="877">
                  <c:v>3.769999999999901</c:v>
                </c:pt>
                <c:pt idx="878">
                  <c:v>3.779999999999901</c:v>
                </c:pt>
                <c:pt idx="879">
                  <c:v>3.789999999999901</c:v>
                </c:pt>
                <c:pt idx="880">
                  <c:v>3.799999999999901</c:v>
                </c:pt>
                <c:pt idx="881">
                  <c:v>3.809999999999901</c:v>
                </c:pt>
                <c:pt idx="882">
                  <c:v>3.819999999999873</c:v>
                </c:pt>
                <c:pt idx="883">
                  <c:v>3.8299999999999</c:v>
                </c:pt>
                <c:pt idx="884">
                  <c:v>3.839999999999873</c:v>
                </c:pt>
                <c:pt idx="885">
                  <c:v>3.8499999999999</c:v>
                </c:pt>
                <c:pt idx="886">
                  <c:v>3.859999999999872</c:v>
                </c:pt>
                <c:pt idx="887">
                  <c:v>3.869999999999897</c:v>
                </c:pt>
                <c:pt idx="888">
                  <c:v>3.879999999999872</c:v>
                </c:pt>
                <c:pt idx="889">
                  <c:v>3.889999999999897</c:v>
                </c:pt>
                <c:pt idx="890">
                  <c:v>3.899999999999872</c:v>
                </c:pt>
                <c:pt idx="891">
                  <c:v>3.909999999999898</c:v>
                </c:pt>
                <c:pt idx="892">
                  <c:v>3.919999999999896</c:v>
                </c:pt>
                <c:pt idx="893">
                  <c:v>3.929999999999898</c:v>
                </c:pt>
                <c:pt idx="894">
                  <c:v>3.939999999999896</c:v>
                </c:pt>
                <c:pt idx="895">
                  <c:v>3.949999999999898</c:v>
                </c:pt>
                <c:pt idx="896">
                  <c:v>3.959999999999896</c:v>
                </c:pt>
                <c:pt idx="897">
                  <c:v>3.969999999999897</c:v>
                </c:pt>
                <c:pt idx="898">
                  <c:v>3.979999999999896</c:v>
                </c:pt>
                <c:pt idx="899">
                  <c:v>3.989999999999897</c:v>
                </c:pt>
                <c:pt idx="900">
                  <c:v>3.999999999999896</c:v>
                </c:pt>
                <c:pt idx="901">
                  <c:v>4.009999999999896</c:v>
                </c:pt>
                <c:pt idx="902">
                  <c:v>4.019999999999896</c:v>
                </c:pt>
                <c:pt idx="903">
                  <c:v>4.029999999999896</c:v>
                </c:pt>
                <c:pt idx="904">
                  <c:v>4.039999999999896</c:v>
                </c:pt>
                <c:pt idx="905">
                  <c:v>4.049999999999895</c:v>
                </c:pt>
                <c:pt idx="906">
                  <c:v>4.059999999999895</c:v>
                </c:pt>
                <c:pt idx="907">
                  <c:v>4.069999999999895</c:v>
                </c:pt>
                <c:pt idx="908">
                  <c:v>4.079999999999897</c:v>
                </c:pt>
                <c:pt idx="909">
                  <c:v>4.089999999999895</c:v>
                </c:pt>
                <c:pt idx="910">
                  <c:v>4.099999999999894</c:v>
                </c:pt>
                <c:pt idx="911">
                  <c:v>4.109999999999894</c:v>
                </c:pt>
                <c:pt idx="912">
                  <c:v>4.119999999999894</c:v>
                </c:pt>
                <c:pt idx="913">
                  <c:v>4.129999999999894</c:v>
                </c:pt>
                <c:pt idx="914">
                  <c:v>4.139999999999894</c:v>
                </c:pt>
                <c:pt idx="915">
                  <c:v>4.149999999999894</c:v>
                </c:pt>
                <c:pt idx="916">
                  <c:v>4.159999999999894</c:v>
                </c:pt>
                <c:pt idx="917">
                  <c:v>4.169999999999892</c:v>
                </c:pt>
                <c:pt idx="918">
                  <c:v>4.179999999999893</c:v>
                </c:pt>
                <c:pt idx="919">
                  <c:v>4.189999999999893</c:v>
                </c:pt>
                <c:pt idx="920">
                  <c:v>4.199999999999893</c:v>
                </c:pt>
                <c:pt idx="921">
                  <c:v>4.209999999999892</c:v>
                </c:pt>
                <c:pt idx="922">
                  <c:v>4.219999999999892</c:v>
                </c:pt>
                <c:pt idx="923">
                  <c:v>4.229999999999892</c:v>
                </c:pt>
                <c:pt idx="924">
                  <c:v>4.239999999999891</c:v>
                </c:pt>
                <c:pt idx="925">
                  <c:v>4.249999999999891</c:v>
                </c:pt>
                <c:pt idx="926">
                  <c:v>4.259999999999891</c:v>
                </c:pt>
                <c:pt idx="927">
                  <c:v>4.269999999999891</c:v>
                </c:pt>
                <c:pt idx="928">
                  <c:v>4.27999999999989</c:v>
                </c:pt>
                <c:pt idx="929">
                  <c:v>4.28999999999989</c:v>
                </c:pt>
                <c:pt idx="930">
                  <c:v>4.29999999999989</c:v>
                </c:pt>
                <c:pt idx="931">
                  <c:v>4.30999999999989</c:v>
                </c:pt>
                <c:pt idx="932">
                  <c:v>4.31999999999989</c:v>
                </c:pt>
                <c:pt idx="933">
                  <c:v>4.32999999999989</c:v>
                </c:pt>
                <c:pt idx="934">
                  <c:v>4.33999999999989</c:v>
                </c:pt>
                <c:pt idx="935">
                  <c:v>4.34999999999989</c:v>
                </c:pt>
                <c:pt idx="936">
                  <c:v>4.35999999999989</c:v>
                </c:pt>
                <c:pt idx="937">
                  <c:v>4.36999999999989</c:v>
                </c:pt>
                <c:pt idx="938">
                  <c:v>4.379999999999888</c:v>
                </c:pt>
                <c:pt idx="939">
                  <c:v>4.389999999999888</c:v>
                </c:pt>
                <c:pt idx="940">
                  <c:v>4.399999999999888</c:v>
                </c:pt>
                <c:pt idx="941">
                  <c:v>4.40999999999989</c:v>
                </c:pt>
                <c:pt idx="942">
                  <c:v>4.419999999999887</c:v>
                </c:pt>
                <c:pt idx="943">
                  <c:v>4.429999999999887</c:v>
                </c:pt>
                <c:pt idx="944">
                  <c:v>4.43999999999989</c:v>
                </c:pt>
                <c:pt idx="945">
                  <c:v>4.44999999999989</c:v>
                </c:pt>
                <c:pt idx="946">
                  <c:v>4.459999999999888</c:v>
                </c:pt>
                <c:pt idx="947">
                  <c:v>4.469999999999886</c:v>
                </c:pt>
                <c:pt idx="948">
                  <c:v>4.47999999999989</c:v>
                </c:pt>
                <c:pt idx="949">
                  <c:v>4.48999999999989</c:v>
                </c:pt>
                <c:pt idx="950">
                  <c:v>4.499999999999888</c:v>
                </c:pt>
                <c:pt idx="951">
                  <c:v>4.509999999999886</c:v>
                </c:pt>
                <c:pt idx="952">
                  <c:v>4.519999999999885</c:v>
                </c:pt>
                <c:pt idx="953">
                  <c:v>4.529999999999885</c:v>
                </c:pt>
                <c:pt idx="954">
                  <c:v>4.53999999999989</c:v>
                </c:pt>
                <c:pt idx="955">
                  <c:v>4.549999999999887</c:v>
                </c:pt>
                <c:pt idx="956">
                  <c:v>4.559999999999885</c:v>
                </c:pt>
                <c:pt idx="957">
                  <c:v>4.569999999999884</c:v>
                </c:pt>
                <c:pt idx="958">
                  <c:v>4.57999999999989</c:v>
                </c:pt>
                <c:pt idx="959">
                  <c:v>4.589999999999887</c:v>
                </c:pt>
                <c:pt idx="960">
                  <c:v>4.599999999999885</c:v>
                </c:pt>
                <c:pt idx="961">
                  <c:v>4.609999999999884</c:v>
                </c:pt>
                <c:pt idx="962">
                  <c:v>4.619999999999884</c:v>
                </c:pt>
                <c:pt idx="963">
                  <c:v>4.629999999999883</c:v>
                </c:pt>
                <c:pt idx="964">
                  <c:v>4.639999999999883</c:v>
                </c:pt>
                <c:pt idx="965">
                  <c:v>4.649999999999883</c:v>
                </c:pt>
                <c:pt idx="966">
                  <c:v>4.659999999999883</c:v>
                </c:pt>
                <c:pt idx="967">
                  <c:v>4.669999999999883</c:v>
                </c:pt>
                <c:pt idx="968">
                  <c:v>4.679999999999882</c:v>
                </c:pt>
                <c:pt idx="969">
                  <c:v>4.689999999999882</c:v>
                </c:pt>
                <c:pt idx="970">
                  <c:v>4.699999999999882</c:v>
                </c:pt>
                <c:pt idx="971">
                  <c:v>4.709999999999881</c:v>
                </c:pt>
                <c:pt idx="972">
                  <c:v>4.719999999999881</c:v>
                </c:pt>
                <c:pt idx="973">
                  <c:v>4.729999999999881</c:v>
                </c:pt>
                <c:pt idx="974">
                  <c:v>4.73999999999988</c:v>
                </c:pt>
                <c:pt idx="975">
                  <c:v>4.74999999999988</c:v>
                </c:pt>
                <c:pt idx="976">
                  <c:v>4.75999999999988</c:v>
                </c:pt>
                <c:pt idx="977">
                  <c:v>4.76999999999988</c:v>
                </c:pt>
                <c:pt idx="978">
                  <c:v>4.77999999999988</c:v>
                </c:pt>
                <c:pt idx="979">
                  <c:v>4.78999999999988</c:v>
                </c:pt>
                <c:pt idx="980">
                  <c:v>4.79999999999988</c:v>
                </c:pt>
                <c:pt idx="981">
                  <c:v>4.80999999999988</c:v>
                </c:pt>
                <c:pt idx="982">
                  <c:v>4.81999999999988</c:v>
                </c:pt>
                <c:pt idx="983">
                  <c:v>4.82999999999988</c:v>
                </c:pt>
                <c:pt idx="984">
                  <c:v>4.83999999999988</c:v>
                </c:pt>
                <c:pt idx="985">
                  <c:v>4.849999999999878</c:v>
                </c:pt>
                <c:pt idx="986">
                  <c:v>4.859999999999878</c:v>
                </c:pt>
                <c:pt idx="987">
                  <c:v>4.869999999999878</c:v>
                </c:pt>
                <c:pt idx="988">
                  <c:v>4.87999999999988</c:v>
                </c:pt>
                <c:pt idx="989">
                  <c:v>4.889999999999877</c:v>
                </c:pt>
                <c:pt idx="990">
                  <c:v>4.899999999999877</c:v>
                </c:pt>
                <c:pt idx="991">
                  <c:v>4.90999999999988</c:v>
                </c:pt>
                <c:pt idx="992">
                  <c:v>4.91999999999988</c:v>
                </c:pt>
                <c:pt idx="993">
                  <c:v>4.929999999999878</c:v>
                </c:pt>
                <c:pt idx="994">
                  <c:v>4.93999999999988</c:v>
                </c:pt>
                <c:pt idx="995">
                  <c:v>4.94999999999988</c:v>
                </c:pt>
                <c:pt idx="996">
                  <c:v>4.95999999999988</c:v>
                </c:pt>
                <c:pt idx="997">
                  <c:v>4.969999999999878</c:v>
                </c:pt>
                <c:pt idx="998">
                  <c:v>4.97999999999988</c:v>
                </c:pt>
                <c:pt idx="999">
                  <c:v>4.98999999999988</c:v>
                </c:pt>
                <c:pt idx="1000">
                  <c:v>4.99999999999988</c:v>
                </c:pt>
              </c:numCache>
            </c:numRef>
          </c:xVal>
          <c:yVal>
            <c:numRef>
              <c:f>Sheet1!$B$2:$B$1002</c:f>
              <c:numCache>
                <c:formatCode>General</c:formatCode>
                <c:ptCount val="1001"/>
                <c:pt idx="0">
                  <c:v>-0.598472144103957</c:v>
                </c:pt>
                <c:pt idx="1">
                  <c:v>-0.602470364605004</c:v>
                </c:pt>
                <c:pt idx="2">
                  <c:v>-0.606453523378315</c:v>
                </c:pt>
                <c:pt idx="3">
                  <c:v>-0.610421520845127</c:v>
                </c:pt>
                <c:pt idx="4">
                  <c:v>-0.614374257805711</c:v>
                </c:pt>
                <c:pt idx="5">
                  <c:v>-0.618311635441849</c:v>
                </c:pt>
                <c:pt idx="6">
                  <c:v>-0.622233555319304</c:v>
                </c:pt>
                <c:pt idx="7">
                  <c:v>-0.626139919390284</c:v>
                </c:pt>
                <c:pt idx="8">
                  <c:v>-0.630030629995891</c:v>
                </c:pt>
                <c:pt idx="9">
                  <c:v>-0.633905589868563</c:v>
                </c:pt>
                <c:pt idx="10">
                  <c:v>-0.637764702134503</c:v>
                </c:pt>
                <c:pt idx="11">
                  <c:v>-0.641607870316107</c:v>
                </c:pt>
                <c:pt idx="12">
                  <c:v>-0.64543499833437</c:v>
                </c:pt>
                <c:pt idx="13">
                  <c:v>-0.649245990511291</c:v>
                </c:pt>
                <c:pt idx="14">
                  <c:v>-0.653040751572264</c:v>
                </c:pt>
                <c:pt idx="15">
                  <c:v>-0.65681918664846</c:v>
                </c:pt>
                <c:pt idx="16">
                  <c:v>-0.660581201279199</c:v>
                </c:pt>
                <c:pt idx="17">
                  <c:v>-0.664326701414312</c:v>
                </c:pt>
                <c:pt idx="18">
                  <c:v>-0.66805559341649</c:v>
                </c:pt>
                <c:pt idx="19">
                  <c:v>-0.671767784063626</c:v>
                </c:pt>
                <c:pt idx="20">
                  <c:v>-0.675463180551149</c:v>
                </c:pt>
                <c:pt idx="21">
                  <c:v>-0.679141690494339</c:v>
                </c:pt>
                <c:pt idx="22">
                  <c:v>-0.682803221930638</c:v>
                </c:pt>
                <c:pt idx="23">
                  <c:v>-0.686447683321952</c:v>
                </c:pt>
                <c:pt idx="24">
                  <c:v>-0.690074983556934</c:v>
                </c:pt>
                <c:pt idx="25">
                  <c:v>-0.69368503195327</c:v>
                </c:pt>
                <c:pt idx="26">
                  <c:v>-0.697277738259936</c:v>
                </c:pt>
                <c:pt idx="27">
                  <c:v>-0.700853012659462</c:v>
                </c:pt>
                <c:pt idx="28">
                  <c:v>-0.704410765770174</c:v>
                </c:pt>
                <c:pt idx="29">
                  <c:v>-0.70795090864843</c:v>
                </c:pt>
                <c:pt idx="30">
                  <c:v>-0.711473352790842</c:v>
                </c:pt>
                <c:pt idx="31">
                  <c:v>-0.71497801013649</c:v>
                </c:pt>
                <c:pt idx="32">
                  <c:v>-0.718464793069124</c:v>
                </c:pt>
                <c:pt idx="33">
                  <c:v>-0.72193361441935</c:v>
                </c:pt>
                <c:pt idx="34">
                  <c:v>-0.725384387466817</c:v>
                </c:pt>
                <c:pt idx="35">
                  <c:v>-0.728817025942378</c:v>
                </c:pt>
                <c:pt idx="36">
                  <c:v>-0.732231444030249</c:v>
                </c:pt>
                <c:pt idx="37">
                  <c:v>-0.735627556370156</c:v>
                </c:pt>
                <c:pt idx="38">
                  <c:v>-0.739005278059468</c:v>
                </c:pt>
                <c:pt idx="39">
                  <c:v>-0.742364524655318</c:v>
                </c:pt>
                <c:pt idx="40">
                  <c:v>-0.745705212176717</c:v>
                </c:pt>
                <c:pt idx="41">
                  <c:v>-0.74902725710665</c:v>
                </c:pt>
                <c:pt idx="42">
                  <c:v>-0.752330576394168</c:v>
                </c:pt>
                <c:pt idx="43">
                  <c:v>-0.755615087456459</c:v>
                </c:pt>
                <c:pt idx="44">
                  <c:v>-0.758880708180919</c:v>
                </c:pt>
                <c:pt idx="45">
                  <c:v>-0.762127356927199</c:v>
                </c:pt>
                <c:pt idx="46">
                  <c:v>-0.76535495252925</c:v>
                </c:pt>
                <c:pt idx="47">
                  <c:v>-0.76856341429735</c:v>
                </c:pt>
                <c:pt idx="48">
                  <c:v>-0.771752662020123</c:v>
                </c:pt>
                <c:pt idx="49">
                  <c:v>-0.774922615966539</c:v>
                </c:pt>
                <c:pt idx="50">
                  <c:v>-0.778073196887918</c:v>
                </c:pt>
                <c:pt idx="51">
                  <c:v>-0.781204326019899</c:v>
                </c:pt>
                <c:pt idx="52">
                  <c:v>-0.784315925084417</c:v>
                </c:pt>
                <c:pt idx="53">
                  <c:v>-0.787407916291657</c:v>
                </c:pt>
                <c:pt idx="54">
                  <c:v>-0.790480222342001</c:v>
                </c:pt>
                <c:pt idx="55">
                  <c:v>-0.793532766427957</c:v>
                </c:pt>
                <c:pt idx="56">
                  <c:v>-0.796565472236083</c:v>
                </c:pt>
                <c:pt idx="57">
                  <c:v>-0.79957826394889</c:v>
                </c:pt>
                <c:pt idx="58">
                  <c:v>-0.802571066246744</c:v>
                </c:pt>
                <c:pt idx="59">
                  <c:v>-0.805543804309741</c:v>
                </c:pt>
                <c:pt idx="60">
                  <c:v>-0.808496403819586</c:v>
                </c:pt>
                <c:pt idx="61">
                  <c:v>-0.811428790961445</c:v>
                </c:pt>
                <c:pt idx="62">
                  <c:v>-0.814340892425792</c:v>
                </c:pt>
                <c:pt idx="63">
                  <c:v>-0.817232635410242</c:v>
                </c:pt>
                <c:pt idx="64">
                  <c:v>-0.82010394762137</c:v>
                </c:pt>
                <c:pt idx="65">
                  <c:v>-0.822954757276522</c:v>
                </c:pt>
                <c:pt idx="66">
                  <c:v>-0.825784993105604</c:v>
                </c:pt>
                <c:pt idx="67">
                  <c:v>-0.828594584352868</c:v>
                </c:pt>
                <c:pt idx="68">
                  <c:v>-0.831383460778679</c:v>
                </c:pt>
                <c:pt idx="69">
                  <c:v>-0.834151552661272</c:v>
                </c:pt>
                <c:pt idx="70">
                  <c:v>-0.836898790798494</c:v>
                </c:pt>
                <c:pt idx="71">
                  <c:v>-0.839625106509534</c:v>
                </c:pt>
                <c:pt idx="72">
                  <c:v>-0.842330431636642</c:v>
                </c:pt>
                <c:pt idx="73">
                  <c:v>-0.84501469854683</c:v>
                </c:pt>
                <c:pt idx="74">
                  <c:v>-0.847677840133565</c:v>
                </c:pt>
                <c:pt idx="75">
                  <c:v>-0.850319789818448</c:v>
                </c:pt>
                <c:pt idx="76">
                  <c:v>-0.852940481552872</c:v>
                </c:pt>
                <c:pt idx="77">
                  <c:v>-0.855539849819681</c:v>
                </c:pt>
                <c:pt idx="78">
                  <c:v>-0.858117829634804</c:v>
                </c:pt>
                <c:pt idx="79">
                  <c:v>-0.86067435654888</c:v>
                </c:pt>
                <c:pt idx="80">
                  <c:v>-0.863209366648869</c:v>
                </c:pt>
                <c:pt idx="81">
                  <c:v>-0.865722796559651</c:v>
                </c:pt>
                <c:pt idx="82">
                  <c:v>-0.868214583445608</c:v>
                </c:pt>
                <c:pt idx="83">
                  <c:v>-0.870684665012199</c:v>
                </c:pt>
                <c:pt idx="84">
                  <c:v>-0.873132979507512</c:v>
                </c:pt>
                <c:pt idx="85">
                  <c:v>-0.875559465723813</c:v>
                </c:pt>
                <c:pt idx="86">
                  <c:v>-0.877964062999074</c:v>
                </c:pt>
                <c:pt idx="87">
                  <c:v>-0.880346711218486</c:v>
                </c:pt>
                <c:pt idx="88">
                  <c:v>-0.88270735081597</c:v>
                </c:pt>
                <c:pt idx="89">
                  <c:v>-0.885045922775657</c:v>
                </c:pt>
                <c:pt idx="90">
                  <c:v>-0.887362368633371</c:v>
                </c:pt>
                <c:pt idx="91">
                  <c:v>-0.889656630478086</c:v>
                </c:pt>
                <c:pt idx="92">
                  <c:v>-0.891928650953375</c:v>
                </c:pt>
                <c:pt idx="93">
                  <c:v>-0.894178373258845</c:v>
                </c:pt>
                <c:pt idx="94">
                  <c:v>-0.896405741151555</c:v>
                </c:pt>
                <c:pt idx="95">
                  <c:v>-0.898610698947425</c:v>
                </c:pt>
                <c:pt idx="96">
                  <c:v>-0.900793191522623</c:v>
                </c:pt>
                <c:pt idx="97">
                  <c:v>-0.902953164314949</c:v>
                </c:pt>
                <c:pt idx="98">
                  <c:v>-0.905090563325197</c:v>
                </c:pt>
                <c:pt idx="99">
                  <c:v>-0.907205335118501</c:v>
                </c:pt>
                <c:pt idx="100">
                  <c:v>-0.909297426825677</c:v>
                </c:pt>
                <c:pt idx="101">
                  <c:v>-0.911366786144542</c:v>
                </c:pt>
                <c:pt idx="102">
                  <c:v>-0.913413361341221</c:v>
                </c:pt>
                <c:pt idx="103">
                  <c:v>-0.915437101251439</c:v>
                </c:pt>
                <c:pt idx="104">
                  <c:v>-0.917437955281805</c:v>
                </c:pt>
                <c:pt idx="105">
                  <c:v>-0.919415873411073</c:v>
                </c:pt>
                <c:pt idx="106">
                  <c:v>-0.921370806191391</c:v>
                </c:pt>
                <c:pt idx="107">
                  <c:v>-0.923302704749542</c:v>
                </c:pt>
                <c:pt idx="108">
                  <c:v>-0.925211520788164</c:v>
                </c:pt>
                <c:pt idx="109">
                  <c:v>-0.927097206586954</c:v>
                </c:pt>
                <c:pt idx="110">
                  <c:v>-0.928959715003865</c:v>
                </c:pt>
                <c:pt idx="111">
                  <c:v>-0.930798999476284</c:v>
                </c:pt>
                <c:pt idx="112">
                  <c:v>-0.932615014022196</c:v>
                </c:pt>
                <c:pt idx="113">
                  <c:v>-0.934407713241331</c:v>
                </c:pt>
                <c:pt idx="114">
                  <c:v>-0.936177052316302</c:v>
                </c:pt>
                <c:pt idx="115">
                  <c:v>-0.937922987013724</c:v>
                </c:pt>
                <c:pt idx="116">
                  <c:v>-0.939645473685321</c:v>
                </c:pt>
                <c:pt idx="117">
                  <c:v>-0.941344469269015</c:v>
                </c:pt>
                <c:pt idx="118">
                  <c:v>-0.943019931290006</c:v>
                </c:pt>
                <c:pt idx="119">
                  <c:v>-0.944671817861831</c:v>
                </c:pt>
                <c:pt idx="120">
                  <c:v>-0.94630008768741</c:v>
                </c:pt>
                <c:pt idx="121">
                  <c:v>-0.947904700060084</c:v>
                </c:pt>
                <c:pt idx="122">
                  <c:v>-0.949485614864626</c:v>
                </c:pt>
                <c:pt idx="123">
                  <c:v>-0.951042792578249</c:v>
                </c:pt>
                <c:pt idx="124">
                  <c:v>-0.952576194271591</c:v>
                </c:pt>
                <c:pt idx="125">
                  <c:v>-0.95408578160969</c:v>
                </c:pt>
                <c:pt idx="126">
                  <c:v>-0.95557151685294</c:v>
                </c:pt>
                <c:pt idx="127">
                  <c:v>-0.957033362858038</c:v>
                </c:pt>
                <c:pt idx="128">
                  <c:v>-0.95847128307891</c:v>
                </c:pt>
                <c:pt idx="129">
                  <c:v>-0.959885241567626</c:v>
                </c:pt>
                <c:pt idx="130">
                  <c:v>-0.961275202975296</c:v>
                </c:pt>
                <c:pt idx="131">
                  <c:v>-0.962641132552958</c:v>
                </c:pt>
                <c:pt idx="132">
                  <c:v>-0.963982996152444</c:v>
                </c:pt>
                <c:pt idx="133">
                  <c:v>-0.965300760227234</c:v>
                </c:pt>
                <c:pt idx="134">
                  <c:v>-0.966594391833294</c:v>
                </c:pt>
                <c:pt idx="135">
                  <c:v>-0.967863858629901</c:v>
                </c:pt>
                <c:pt idx="136">
                  <c:v>-0.969109128880453</c:v>
                </c:pt>
                <c:pt idx="137">
                  <c:v>-0.970330171453256</c:v>
                </c:pt>
                <c:pt idx="138">
                  <c:v>-0.971526955822312</c:v>
                </c:pt>
                <c:pt idx="139">
                  <c:v>-0.972699452068072</c:v>
                </c:pt>
                <c:pt idx="140">
                  <c:v>-0.973847630878192</c:v>
                </c:pt>
                <c:pt idx="141">
                  <c:v>-0.974971463548261</c:v>
                </c:pt>
                <c:pt idx="142">
                  <c:v>-0.976070921982521</c:v>
                </c:pt>
                <c:pt idx="143">
                  <c:v>-0.977145978694568</c:v>
                </c:pt>
                <c:pt idx="144">
                  <c:v>-0.978196606808041</c:v>
                </c:pt>
                <c:pt idx="145">
                  <c:v>-0.979222780057292</c:v>
                </c:pt>
                <c:pt idx="146">
                  <c:v>-0.980224472788042</c:v>
                </c:pt>
                <c:pt idx="147">
                  <c:v>-0.981201659958026</c:v>
                </c:pt>
                <c:pt idx="148">
                  <c:v>-0.982154317137615</c:v>
                </c:pt>
                <c:pt idx="149">
                  <c:v>-0.98308242051043</c:v>
                </c:pt>
                <c:pt idx="150">
                  <c:v>-0.983985946873934</c:v>
                </c:pt>
                <c:pt idx="151">
                  <c:v>-0.984864873640015</c:v>
                </c:pt>
                <c:pt idx="152">
                  <c:v>-0.985719178835551</c:v>
                </c:pt>
                <c:pt idx="153">
                  <c:v>-0.986548841102955</c:v>
                </c:pt>
                <c:pt idx="154">
                  <c:v>-0.987353839700714</c:v>
                </c:pt>
                <c:pt idx="155">
                  <c:v>-0.988134154503905</c:v>
                </c:pt>
                <c:pt idx="156">
                  <c:v>-0.988889766004699</c:v>
                </c:pt>
                <c:pt idx="157">
                  <c:v>-0.989620655312847</c:v>
                </c:pt>
                <c:pt idx="158">
                  <c:v>-0.990326804156156</c:v>
                </c:pt>
                <c:pt idx="159">
                  <c:v>-0.99100819488094</c:v>
                </c:pt>
                <c:pt idx="160">
                  <c:v>-0.991664810452466</c:v>
                </c:pt>
                <c:pt idx="161">
                  <c:v>-0.992296634455381</c:v>
                </c:pt>
                <c:pt idx="162">
                  <c:v>-0.992903651094116</c:v>
                </c:pt>
                <c:pt idx="163">
                  <c:v>-0.993485845193288</c:v>
                </c:pt>
                <c:pt idx="164">
                  <c:v>-0.994043202198074</c:v>
                </c:pt>
                <c:pt idx="165">
                  <c:v>-0.994575708174578</c:v>
                </c:pt>
                <c:pt idx="166">
                  <c:v>-0.995083349810178</c:v>
                </c:pt>
                <c:pt idx="167">
                  <c:v>-0.995566114413861</c:v>
                </c:pt>
                <c:pt idx="168">
                  <c:v>-0.996023989916535</c:v>
                </c:pt>
                <c:pt idx="169">
                  <c:v>-0.996456964871338</c:v>
                </c:pt>
                <c:pt idx="170">
                  <c:v>-0.996865028453917</c:v>
                </c:pt>
                <c:pt idx="171">
                  <c:v>-0.997248170462706</c:v>
                </c:pt>
                <c:pt idx="172">
                  <c:v>-0.997606381319172</c:v>
                </c:pt>
                <c:pt idx="173">
                  <c:v>-0.997939652068065</c:v>
                </c:pt>
                <c:pt idx="174">
                  <c:v>-0.998247974377631</c:v>
                </c:pt>
                <c:pt idx="175">
                  <c:v>-0.998531340539831</c:v>
                </c:pt>
                <c:pt idx="176">
                  <c:v>-0.998789743470523</c:v>
                </c:pt>
                <c:pt idx="177">
                  <c:v>-0.999023176709649</c:v>
                </c:pt>
                <c:pt idx="178">
                  <c:v>-0.99923163442139</c:v>
                </c:pt>
                <c:pt idx="179">
                  <c:v>-0.999415111394313</c:v>
                </c:pt>
                <c:pt idx="180">
                  <c:v>-0.999573603041505</c:v>
                </c:pt>
                <c:pt idx="181">
                  <c:v>-0.999707105400681</c:v>
                </c:pt>
                <c:pt idx="182">
                  <c:v>-0.99981561513429</c:v>
                </c:pt>
                <c:pt idx="183">
                  <c:v>-0.999899129529595</c:v>
                </c:pt>
                <c:pt idx="184">
                  <c:v>-0.99995764649874</c:v>
                </c:pt>
                <c:pt idx="185">
                  <c:v>-0.999991164578803</c:v>
                </c:pt>
                <c:pt idx="186">
                  <c:v>-0.999999682931835</c:v>
                </c:pt>
                <c:pt idx="187">
                  <c:v>-0.999983201344876</c:v>
                </c:pt>
                <c:pt idx="188">
                  <c:v>-0.999941720229966</c:v>
                </c:pt>
                <c:pt idx="189">
                  <c:v>-0.999875240624131</c:v>
                </c:pt>
                <c:pt idx="190">
                  <c:v>-0.999783764189357</c:v>
                </c:pt>
                <c:pt idx="191">
                  <c:v>-0.999667293212551</c:v>
                </c:pt>
                <c:pt idx="192">
                  <c:v>-0.99952583060548</c:v>
                </c:pt>
                <c:pt idx="193">
                  <c:v>-0.999359379904702</c:v>
                </c:pt>
                <c:pt idx="194">
                  <c:v>-0.999167945271477</c:v>
                </c:pt>
                <c:pt idx="195">
                  <c:v>-0.99895153149166</c:v>
                </c:pt>
                <c:pt idx="196">
                  <c:v>-0.998710143975584</c:v>
                </c:pt>
                <c:pt idx="197">
                  <c:v>-0.998443788757925</c:v>
                </c:pt>
                <c:pt idx="198">
                  <c:v>-0.998152472497549</c:v>
                </c:pt>
                <c:pt idx="199">
                  <c:v>-0.997836202477348</c:v>
                </c:pt>
                <c:pt idx="200">
                  <c:v>-0.997494986604056</c:v>
                </c:pt>
                <c:pt idx="201">
                  <c:v>-0.997128833408051</c:v>
                </c:pt>
                <c:pt idx="202">
                  <c:v>-0.996737752043145</c:v>
                </c:pt>
                <c:pt idx="203">
                  <c:v>-0.996321752286351</c:v>
                </c:pt>
                <c:pt idx="204">
                  <c:v>-0.995880844537642</c:v>
                </c:pt>
                <c:pt idx="205">
                  <c:v>-0.995415039819688</c:v>
                </c:pt>
                <c:pt idx="206">
                  <c:v>-0.994924349777583</c:v>
                </c:pt>
                <c:pt idx="207">
                  <c:v>-0.994408786678553</c:v>
                </c:pt>
                <c:pt idx="208">
                  <c:v>-0.993868363411647</c:v>
                </c:pt>
                <c:pt idx="209">
                  <c:v>-0.993303093487421</c:v>
                </c:pt>
                <c:pt idx="210">
                  <c:v>-0.992712991037591</c:v>
                </c:pt>
                <c:pt idx="211">
                  <c:v>-0.99209807081469</c:v>
                </c:pt>
                <c:pt idx="212">
                  <c:v>-0.991458348191689</c:v>
                </c:pt>
                <c:pt idx="213">
                  <c:v>-0.990793839161623</c:v>
                </c:pt>
                <c:pt idx="214">
                  <c:v>-0.990104560337181</c:v>
                </c:pt>
                <c:pt idx="215">
                  <c:v>-0.989390528950299</c:v>
                </c:pt>
                <c:pt idx="216">
                  <c:v>-0.988651762851723</c:v>
                </c:pt>
                <c:pt idx="217">
                  <c:v>-0.987888280510569</c:v>
                </c:pt>
                <c:pt idx="218">
                  <c:v>-0.987100101013854</c:v>
                </c:pt>
                <c:pt idx="219">
                  <c:v>-0.986287244066025</c:v>
                </c:pt>
                <c:pt idx="220">
                  <c:v>-0.985449729988464</c:v>
                </c:pt>
                <c:pt idx="221">
                  <c:v>-0.984587579718979</c:v>
                </c:pt>
                <c:pt idx="222">
                  <c:v>-0.983700814811281</c:v>
                </c:pt>
                <c:pt idx="223">
                  <c:v>-0.982789457434447</c:v>
                </c:pt>
                <c:pt idx="224">
                  <c:v>-0.981853530372364</c:v>
                </c:pt>
                <c:pt idx="225">
                  <c:v>-0.98089305702316</c:v>
                </c:pt>
                <c:pt idx="226">
                  <c:v>-0.979908061398619</c:v>
                </c:pt>
                <c:pt idx="227">
                  <c:v>-0.97889856812358</c:v>
                </c:pt>
                <c:pt idx="228">
                  <c:v>-0.977864602435321</c:v>
                </c:pt>
                <c:pt idx="229">
                  <c:v>-0.976806190182932</c:v>
                </c:pt>
                <c:pt idx="230">
                  <c:v>-0.975723357826664</c:v>
                </c:pt>
                <c:pt idx="231">
                  <c:v>-0.97461613243727</c:v>
                </c:pt>
                <c:pt idx="232">
                  <c:v>-0.973484541695325</c:v>
                </c:pt>
                <c:pt idx="233">
                  <c:v>-0.97232861389054</c:v>
                </c:pt>
                <c:pt idx="234">
                  <c:v>-0.97114837792105</c:v>
                </c:pt>
                <c:pt idx="235">
                  <c:v>-0.969943863292693</c:v>
                </c:pt>
                <c:pt idx="236">
                  <c:v>-0.968715100118272</c:v>
                </c:pt>
                <c:pt idx="237">
                  <c:v>-0.967462119116801</c:v>
                </c:pt>
                <c:pt idx="238">
                  <c:v>-0.966184951612741</c:v>
                </c:pt>
                <c:pt idx="239">
                  <c:v>-0.964883629535212</c:v>
                </c:pt>
                <c:pt idx="240">
                  <c:v>-0.9635581854172</c:v>
                </c:pt>
                <c:pt idx="241">
                  <c:v>-0.962208652394737</c:v>
                </c:pt>
                <c:pt idx="242">
                  <c:v>-0.96083506420608</c:v>
                </c:pt>
                <c:pt idx="243">
                  <c:v>-0.959437455190861</c:v>
                </c:pt>
                <c:pt idx="244">
                  <c:v>-0.958015860289232</c:v>
                </c:pt>
                <c:pt idx="245">
                  <c:v>-0.956570315040994</c:v>
                </c:pt>
                <c:pt idx="246">
                  <c:v>-0.9551008555847</c:v>
                </c:pt>
                <c:pt idx="247">
                  <c:v>-0.953607518656762</c:v>
                </c:pt>
                <c:pt idx="248">
                  <c:v>-0.952090341590524</c:v>
                </c:pt>
                <c:pt idx="249">
                  <c:v>-0.950549362315334</c:v>
                </c:pt>
                <c:pt idx="250">
                  <c:v>-0.948984619355595</c:v>
                </c:pt>
                <c:pt idx="251">
                  <c:v>-0.947396151829797</c:v>
                </c:pt>
                <c:pt idx="252">
                  <c:v>-0.945783999449548</c:v>
                </c:pt>
                <c:pt idx="253">
                  <c:v>-0.944148202518571</c:v>
                </c:pt>
                <c:pt idx="254">
                  <c:v>-0.942488801931707</c:v>
                </c:pt>
                <c:pt idx="255">
                  <c:v>-0.940805839173881</c:v>
                </c:pt>
                <c:pt idx="256">
                  <c:v>-0.939099356319077</c:v>
                </c:pt>
                <c:pt idx="257">
                  <c:v>-0.937369396029276</c:v>
                </c:pt>
                <c:pt idx="258">
                  <c:v>-0.935616001553396</c:v>
                </c:pt>
                <c:pt idx="259">
                  <c:v>-0.933839216726206</c:v>
                </c:pt>
                <c:pt idx="260">
                  <c:v>-0.932039085967236</c:v>
                </c:pt>
                <c:pt idx="261">
                  <c:v>-0.930215654279661</c:v>
                </c:pt>
                <c:pt idx="262">
                  <c:v>-0.928368967249177</c:v>
                </c:pt>
                <c:pt idx="263">
                  <c:v>-0.926499071042865</c:v>
                </c:pt>
                <c:pt idx="264">
                  <c:v>-0.924606012408031</c:v>
                </c:pt>
                <c:pt idx="265">
                  <c:v>-0.922689838671044</c:v>
                </c:pt>
                <c:pt idx="266">
                  <c:v>-0.920750597736147</c:v>
                </c:pt>
                <c:pt idx="267">
                  <c:v>-0.918788338084262</c:v>
                </c:pt>
                <c:pt idx="268">
                  <c:v>-0.916803108771778</c:v>
                </c:pt>
                <c:pt idx="269">
                  <c:v>-0.914794959429326</c:v>
                </c:pt>
                <c:pt idx="270">
                  <c:v>-0.912763940260533</c:v>
                </c:pt>
                <c:pt idx="271">
                  <c:v>-0.910710102040773</c:v>
                </c:pt>
                <c:pt idx="272">
                  <c:v>-0.908633496115895</c:v>
                </c:pt>
                <c:pt idx="273">
                  <c:v>-0.906534174400939</c:v>
                </c:pt>
                <c:pt idx="274">
                  <c:v>-0.904412189378838</c:v>
                </c:pt>
                <c:pt idx="275">
                  <c:v>-0.902267594099108</c:v>
                </c:pt>
                <c:pt idx="276">
                  <c:v>-0.900100442176518</c:v>
                </c:pt>
                <c:pt idx="277">
                  <c:v>-0.897910787789754</c:v>
                </c:pt>
                <c:pt idx="278">
                  <c:v>-0.895698685680061</c:v>
                </c:pt>
                <c:pt idx="279">
                  <c:v>-0.893464191149877</c:v>
                </c:pt>
                <c:pt idx="280">
                  <c:v>-0.891207360061449</c:v>
                </c:pt>
                <c:pt idx="281">
                  <c:v>-0.888928248835436</c:v>
                </c:pt>
                <c:pt idx="282">
                  <c:v>-0.886626914449501</c:v>
                </c:pt>
                <c:pt idx="283">
                  <c:v>-0.884303414436883</c:v>
                </c:pt>
                <c:pt idx="284">
                  <c:v>-0.881957806884962</c:v>
                </c:pt>
                <c:pt idx="285">
                  <c:v>-0.879590150433803</c:v>
                </c:pt>
                <c:pt idx="286">
                  <c:v>-0.877200504274696</c:v>
                </c:pt>
                <c:pt idx="287">
                  <c:v>-0.87478892814867</c:v>
                </c:pt>
                <c:pt idx="288">
                  <c:v>-0.872355482345001</c:v>
                </c:pt>
                <c:pt idx="289">
                  <c:v>-0.869900227699709</c:v>
                </c:pt>
                <c:pt idx="290">
                  <c:v>-0.867423225594032</c:v>
                </c:pt>
                <c:pt idx="291">
                  <c:v>-0.864924537952894</c:v>
                </c:pt>
                <c:pt idx="292">
                  <c:v>-0.862404227243354</c:v>
                </c:pt>
                <c:pt idx="293">
                  <c:v>-0.85986235647305</c:v>
                </c:pt>
                <c:pt idx="294">
                  <c:v>-0.857298989188619</c:v>
                </c:pt>
                <c:pt idx="295">
                  <c:v>-0.85471418947411</c:v>
                </c:pt>
                <c:pt idx="296">
                  <c:v>-0.852108021949379</c:v>
                </c:pt>
                <c:pt idx="297">
                  <c:v>-0.849480551768481</c:v>
                </c:pt>
                <c:pt idx="298">
                  <c:v>-0.846831844618032</c:v>
                </c:pt>
                <c:pt idx="299">
                  <c:v>-0.844161966715573</c:v>
                </c:pt>
                <c:pt idx="300">
                  <c:v>-0.841470984807914</c:v>
                </c:pt>
                <c:pt idx="301">
                  <c:v>-0.83875896616946</c:v>
                </c:pt>
                <c:pt idx="302">
                  <c:v>-0.836025978600538</c:v>
                </c:pt>
                <c:pt idx="303">
                  <c:v>-0.833272090425694</c:v>
                </c:pt>
                <c:pt idx="304">
                  <c:v>-0.830497370491988</c:v>
                </c:pt>
                <c:pt idx="305">
                  <c:v>-0.827701888167275</c:v>
                </c:pt>
                <c:pt idx="306">
                  <c:v>-0.824885713338468</c:v>
                </c:pt>
                <c:pt idx="307">
                  <c:v>-0.82204891640979</c:v>
                </c:pt>
                <c:pt idx="308">
                  <c:v>-0.819191568301017</c:v>
                </c:pt>
                <c:pt idx="309">
                  <c:v>-0.816313740445702</c:v>
                </c:pt>
                <c:pt idx="310">
                  <c:v>-0.813415504789392</c:v>
                </c:pt>
                <c:pt idx="311">
                  <c:v>-0.810496933787828</c:v>
                </c:pt>
                <c:pt idx="312">
                  <c:v>-0.807558100405133</c:v>
                </c:pt>
                <c:pt idx="313">
                  <c:v>-0.804599078111988</c:v>
                </c:pt>
                <c:pt idx="314">
                  <c:v>-0.801619940883796</c:v>
                </c:pt>
                <c:pt idx="315">
                  <c:v>-0.798620763198833</c:v>
                </c:pt>
                <c:pt idx="316">
                  <c:v>-0.795601620036385</c:v>
                </c:pt>
                <c:pt idx="317">
                  <c:v>-0.792562586874874</c:v>
                </c:pt>
                <c:pt idx="318">
                  <c:v>-0.78950373968997</c:v>
                </c:pt>
                <c:pt idx="319">
                  <c:v>-0.786425154952694</c:v>
                </c:pt>
                <c:pt idx="320">
                  <c:v>-0.783326909627503</c:v>
                </c:pt>
                <c:pt idx="321">
                  <c:v>-0.78020908117037</c:v>
                </c:pt>
                <c:pt idx="322">
                  <c:v>-0.777071747526844</c:v>
                </c:pt>
                <c:pt idx="323">
                  <c:v>-0.773914987130102</c:v>
                </c:pt>
                <c:pt idx="324">
                  <c:v>-0.77073887889899</c:v>
                </c:pt>
                <c:pt idx="325">
                  <c:v>-0.767543502236047</c:v>
                </c:pt>
                <c:pt idx="326">
                  <c:v>-0.764328937025526</c:v>
                </c:pt>
                <c:pt idx="327">
                  <c:v>-0.761095263631387</c:v>
                </c:pt>
                <c:pt idx="328">
                  <c:v>-0.757842562895298</c:v>
                </c:pt>
                <c:pt idx="329">
                  <c:v>-0.754570916134607</c:v>
                </c:pt>
                <c:pt idx="330">
                  <c:v>-0.751280405140314</c:v>
                </c:pt>
                <c:pt idx="331">
                  <c:v>-0.747971112175021</c:v>
                </c:pt>
                <c:pt idx="332">
                  <c:v>-0.744643119970881</c:v>
                </c:pt>
                <c:pt idx="333">
                  <c:v>-0.741296511727524</c:v>
                </c:pt>
                <c:pt idx="334">
                  <c:v>-0.737931371109984</c:v>
                </c:pt>
                <c:pt idx="335">
                  <c:v>-0.7345477822466</c:v>
                </c:pt>
                <c:pt idx="336">
                  <c:v>-0.731145829726917</c:v>
                </c:pt>
                <c:pt idx="337">
                  <c:v>-0.727725598599572</c:v>
                </c:pt>
                <c:pt idx="338">
                  <c:v>-0.724287174370164</c:v>
                </c:pt>
                <c:pt idx="339">
                  <c:v>-0.720830642999121</c:v>
                </c:pt>
                <c:pt idx="340">
                  <c:v>-0.717356090899545</c:v>
                </c:pt>
                <c:pt idx="341">
                  <c:v>-0.713863604935059</c:v>
                </c:pt>
                <c:pt idx="342">
                  <c:v>-0.71035327241763</c:v>
                </c:pt>
                <c:pt idx="343">
                  <c:v>-0.706825181105388</c:v>
                </c:pt>
                <c:pt idx="344">
                  <c:v>-0.703279419200433</c:v>
                </c:pt>
                <c:pt idx="345">
                  <c:v>-0.699716075346626</c:v>
                </c:pt>
                <c:pt idx="346">
                  <c:v>-0.696135238627379</c:v>
                </c:pt>
                <c:pt idx="347">
                  <c:v>-0.692536998563424</c:v>
                </c:pt>
                <c:pt idx="348">
                  <c:v>-0.688921445110574</c:v>
                </c:pt>
                <c:pt idx="349">
                  <c:v>-0.685288668657478</c:v>
                </c:pt>
                <c:pt idx="350">
                  <c:v>-0.681638760023357</c:v>
                </c:pt>
                <c:pt idx="351">
                  <c:v>-0.677971810455738</c:v>
                </c:pt>
                <c:pt idx="352">
                  <c:v>-0.674287911628168</c:v>
                </c:pt>
                <c:pt idx="353">
                  <c:v>-0.670587155637927</c:v>
                </c:pt>
                <c:pt idx="354">
                  <c:v>-0.666869635003721</c:v>
                </c:pt>
                <c:pt idx="355">
                  <c:v>-0.663135442663373</c:v>
                </c:pt>
                <c:pt idx="356">
                  <c:v>-0.659384671971497</c:v>
                </c:pt>
                <c:pt idx="357">
                  <c:v>-0.655617416697164</c:v>
                </c:pt>
                <c:pt idx="358">
                  <c:v>-0.651833771021561</c:v>
                </c:pt>
                <c:pt idx="359">
                  <c:v>-0.648033829535631</c:v>
                </c:pt>
                <c:pt idx="360">
                  <c:v>-0.644217687237715</c:v>
                </c:pt>
                <c:pt idx="361">
                  <c:v>-0.640385439531171</c:v>
                </c:pt>
                <c:pt idx="362">
                  <c:v>-0.636537182221992</c:v>
                </c:pt>
                <c:pt idx="363">
                  <c:v>-0.632673011516411</c:v>
                </c:pt>
                <c:pt idx="364">
                  <c:v>-0.628793024018493</c:v>
                </c:pt>
                <c:pt idx="365">
                  <c:v>-0.624897316727724</c:v>
                </c:pt>
                <c:pt idx="366">
                  <c:v>-0.620985987036584</c:v>
                </c:pt>
                <c:pt idx="367">
                  <c:v>-0.617059132728111</c:v>
                </c:pt>
                <c:pt idx="368">
                  <c:v>-0.613116851973459</c:v>
                </c:pt>
                <c:pt idx="369">
                  <c:v>-0.60915924332944</c:v>
                </c:pt>
                <c:pt idx="370">
                  <c:v>-0.605186405736065</c:v>
                </c:pt>
                <c:pt idx="371">
                  <c:v>-0.601198438514066</c:v>
                </c:pt>
                <c:pt idx="372">
                  <c:v>-0.597195441362417</c:v>
                </c:pt>
                <c:pt idx="373">
                  <c:v>-0.593177514355838</c:v>
                </c:pt>
                <c:pt idx="374">
                  <c:v>-0.589144757942295</c:v>
                </c:pt>
                <c:pt idx="375">
                  <c:v>-0.585097272940488</c:v>
                </c:pt>
                <c:pt idx="376">
                  <c:v>-0.581035160537331</c:v>
                </c:pt>
                <c:pt idx="377">
                  <c:v>-0.576958522285423</c:v>
                </c:pt>
                <c:pt idx="378">
                  <c:v>-0.572867460100507</c:v>
                </c:pt>
                <c:pt idx="379">
                  <c:v>-0.568762076258926</c:v>
                </c:pt>
                <c:pt idx="380">
                  <c:v>-0.564642473395061</c:v>
                </c:pt>
                <c:pt idx="381">
                  <c:v>-0.56050875449877</c:v>
                </c:pt>
                <c:pt idx="382">
                  <c:v>-0.55636102291281</c:v>
                </c:pt>
                <c:pt idx="383">
                  <c:v>-0.552199382330254</c:v>
                </c:pt>
                <c:pt idx="384">
                  <c:v>-0.5480239367919</c:v>
                </c:pt>
                <c:pt idx="385">
                  <c:v>-0.543834790683669</c:v>
                </c:pt>
                <c:pt idx="386">
                  <c:v>-0.539632048733996</c:v>
                </c:pt>
                <c:pt idx="387">
                  <c:v>-0.53541581601121</c:v>
                </c:pt>
                <c:pt idx="388">
                  <c:v>-0.53118619792091</c:v>
                </c:pt>
                <c:pt idx="389">
                  <c:v>-0.526943300203328</c:v>
                </c:pt>
                <c:pt idx="390">
                  <c:v>-0.522687228930686</c:v>
                </c:pt>
                <c:pt idx="391">
                  <c:v>-0.518418090504544</c:v>
                </c:pt>
                <c:pt idx="392">
                  <c:v>-0.51413599165314</c:v>
                </c:pt>
                <c:pt idx="393">
                  <c:v>-0.509841039428723</c:v>
                </c:pt>
                <c:pt idx="394">
                  <c:v>-0.505533341204874</c:v>
                </c:pt>
                <c:pt idx="395">
                  <c:v>-0.501213004673825</c:v>
                </c:pt>
                <c:pt idx="396">
                  <c:v>-0.496880137843764</c:v>
                </c:pt>
                <c:pt idx="397">
                  <c:v>-0.492534849036136</c:v>
                </c:pt>
                <c:pt idx="398">
                  <c:v>-0.488177246882935</c:v>
                </c:pt>
                <c:pt idx="399">
                  <c:v>-0.483807440323988</c:v>
                </c:pt>
                <c:pt idx="400">
                  <c:v>-0.479425538604231</c:v>
                </c:pt>
                <c:pt idx="401">
                  <c:v>-0.475031651270978</c:v>
                </c:pt>
                <c:pt idx="402">
                  <c:v>-0.470625888171186</c:v>
                </c:pt>
                <c:pt idx="403">
                  <c:v>-0.466208359448701</c:v>
                </c:pt>
                <c:pt idx="404">
                  <c:v>-0.461779175541511</c:v>
                </c:pt>
                <c:pt idx="405">
                  <c:v>-0.457338447178983</c:v>
                </c:pt>
                <c:pt idx="406">
                  <c:v>-0.452886285379096</c:v>
                </c:pt>
                <c:pt idx="407">
                  <c:v>-0.448422801445663</c:v>
                </c:pt>
                <c:pt idx="408">
                  <c:v>-0.443948106965548</c:v>
                </c:pt>
                <c:pt idx="409">
                  <c:v>-0.439462313805881</c:v>
                </c:pt>
                <c:pt idx="410">
                  <c:v>-0.434965534111259</c:v>
                </c:pt>
                <c:pt idx="411">
                  <c:v>-0.430457880300937</c:v>
                </c:pt>
                <c:pt idx="412">
                  <c:v>-0.425939465066028</c:v>
                </c:pt>
                <c:pt idx="413">
                  <c:v>-0.421410401366677</c:v>
                </c:pt>
                <c:pt idx="414">
                  <c:v>-0.416870802429239</c:v>
                </c:pt>
                <c:pt idx="415">
                  <c:v>-0.412320781743453</c:v>
                </c:pt>
                <c:pt idx="416">
                  <c:v>-0.407760453059599</c:v>
                </c:pt>
                <c:pt idx="417">
                  <c:v>-0.403189930385655</c:v>
                </c:pt>
                <c:pt idx="418">
                  <c:v>-0.398609327984452</c:v>
                </c:pt>
                <c:pt idx="419">
                  <c:v>-0.394018760370809</c:v>
                </c:pt>
                <c:pt idx="420">
                  <c:v>-0.389418342308679</c:v>
                </c:pt>
                <c:pt idx="421">
                  <c:v>-0.384808188808274</c:v>
                </c:pt>
                <c:pt idx="422">
                  <c:v>-0.38018841512319</c:v>
                </c:pt>
                <c:pt idx="423">
                  <c:v>-0.37555913674753</c:v>
                </c:pt>
                <c:pt idx="424">
                  <c:v>-0.370920469413012</c:v>
                </c:pt>
                <c:pt idx="425">
                  <c:v>-0.366272529086077</c:v>
                </c:pt>
                <c:pt idx="426">
                  <c:v>-0.361615431964991</c:v>
                </c:pt>
                <c:pt idx="427">
                  <c:v>-0.356949294476941</c:v>
                </c:pt>
                <c:pt idx="428">
                  <c:v>-0.352274233275119</c:v>
                </c:pt>
                <c:pt idx="429">
                  <c:v>-0.347590365235814</c:v>
                </c:pt>
                <c:pt idx="430">
                  <c:v>-0.342897807455481</c:v>
                </c:pt>
                <c:pt idx="431">
                  <c:v>-0.338196677247821</c:v>
                </c:pt>
                <c:pt idx="432">
                  <c:v>-0.333487092140844</c:v>
                </c:pt>
                <c:pt idx="433">
                  <c:v>-0.328769169873933</c:v>
                </c:pt>
                <c:pt idx="434">
                  <c:v>-0.324043028394898</c:v>
                </c:pt>
                <c:pt idx="435">
                  <c:v>-0.319308785857031</c:v>
                </c:pt>
                <c:pt idx="436">
                  <c:v>-0.314566560616147</c:v>
                </c:pt>
                <c:pt idx="437">
                  <c:v>-0.309816471227633</c:v>
                </c:pt>
                <c:pt idx="438">
                  <c:v>-0.305058636443473</c:v>
                </c:pt>
                <c:pt idx="439">
                  <c:v>-0.300293175209291</c:v>
                </c:pt>
                <c:pt idx="440">
                  <c:v>-0.295520206661369</c:v>
                </c:pt>
                <c:pt idx="441">
                  <c:v>-0.290739850123673</c:v>
                </c:pt>
                <c:pt idx="442">
                  <c:v>-0.285952225104866</c:v>
                </c:pt>
                <c:pt idx="443">
                  <c:v>-0.281157451295324</c:v>
                </c:pt>
                <c:pt idx="444">
                  <c:v>-0.276355648564144</c:v>
                </c:pt>
                <c:pt idx="445">
                  <c:v>-0.271546936956143</c:v>
                </c:pt>
                <c:pt idx="446">
                  <c:v>-0.266731436688861</c:v>
                </c:pt>
                <c:pt idx="447">
                  <c:v>-0.261909268149555</c:v>
                </c:pt>
                <c:pt idx="448">
                  <c:v>-0.257080551892185</c:v>
                </c:pt>
                <c:pt idx="449">
                  <c:v>-0.252245408634408</c:v>
                </c:pt>
                <c:pt idx="450">
                  <c:v>-0.247403959254553</c:v>
                </c:pt>
                <c:pt idx="451">
                  <c:v>-0.242556324788602</c:v>
                </c:pt>
                <c:pt idx="452">
                  <c:v>-0.237702626427165</c:v>
                </c:pt>
                <c:pt idx="453">
                  <c:v>-0.232842985512447</c:v>
                </c:pt>
                <c:pt idx="454">
                  <c:v>-0.227977523535219</c:v>
                </c:pt>
                <c:pt idx="455">
                  <c:v>-0.223106362131776</c:v>
                </c:pt>
                <c:pt idx="456">
                  <c:v>-0.2182296230809</c:v>
                </c:pt>
                <c:pt idx="457">
                  <c:v>-0.213347428300813</c:v>
                </c:pt>
                <c:pt idx="458">
                  <c:v>-0.20845989984613</c:v>
                </c:pt>
                <c:pt idx="459">
                  <c:v>-0.203567159904809</c:v>
                </c:pt>
                <c:pt idx="460">
                  <c:v>-0.198669330795092</c:v>
                </c:pt>
                <c:pt idx="461">
                  <c:v>-0.193766534962453</c:v>
                </c:pt>
                <c:pt idx="462">
                  <c:v>-0.188858894976531</c:v>
                </c:pt>
                <c:pt idx="463">
                  <c:v>-0.183946533528072</c:v>
                </c:pt>
                <c:pt idx="464">
                  <c:v>-0.179029573425855</c:v>
                </c:pt>
                <c:pt idx="465">
                  <c:v>-0.174108137593627</c:v>
                </c:pt>
                <c:pt idx="466">
                  <c:v>-0.169182349067027</c:v>
                </c:pt>
                <c:pt idx="467">
                  <c:v>-0.164252330990512</c:v>
                </c:pt>
                <c:pt idx="468">
                  <c:v>-0.159318206614277</c:v>
                </c:pt>
                <c:pt idx="469">
                  <c:v>-0.154380099291174</c:v>
                </c:pt>
                <c:pt idx="470">
                  <c:v>-0.14943813247363</c:v>
                </c:pt>
                <c:pt idx="471">
                  <c:v>-0.144492429710557</c:v>
                </c:pt>
                <c:pt idx="472">
                  <c:v>-0.139543114644267</c:v>
                </c:pt>
                <c:pt idx="473">
                  <c:v>-0.134590311007379</c:v>
                </c:pt>
                <c:pt idx="474">
                  <c:v>-0.129634142619726</c:v>
                </c:pt>
                <c:pt idx="475">
                  <c:v>-0.124674733385259</c:v>
                </c:pt>
                <c:pt idx="476">
                  <c:v>-0.11971220728895</c:v>
                </c:pt>
                <c:pt idx="477">
                  <c:v>-0.114746688393695</c:v>
                </c:pt>
                <c:pt idx="478">
                  <c:v>-0.109778300837206</c:v>
                </c:pt>
                <c:pt idx="479">
                  <c:v>-0.104807168828913</c:v>
                </c:pt>
                <c:pt idx="480">
                  <c:v>-0.0998334166468591</c:v>
                </c:pt>
                <c:pt idx="481">
                  <c:v>-0.0948571686345883</c:v>
                </c:pt>
                <c:pt idx="482">
                  <c:v>-0.0898785491980421</c:v>
                </c:pt>
                <c:pt idx="483">
                  <c:v>-0.0848976828024471</c:v>
                </c:pt>
                <c:pt idx="484">
                  <c:v>-0.0799146939692037</c:v>
                </c:pt>
                <c:pt idx="485">
                  <c:v>-0.0749297072727734</c:v>
                </c:pt>
                <c:pt idx="486">
                  <c:v>-0.0699428473375638</c:v>
                </c:pt>
                <c:pt idx="487">
                  <c:v>-0.0649542388348137</c:v>
                </c:pt>
                <c:pt idx="488">
                  <c:v>-0.0599640064794757</c:v>
                </c:pt>
                <c:pt idx="489">
                  <c:v>-0.0549722750270988</c:v>
                </c:pt>
                <c:pt idx="490">
                  <c:v>-0.0499791692707094</c:v>
                </c:pt>
                <c:pt idx="491">
                  <c:v>-0.0449848140376914</c:v>
                </c:pt>
                <c:pt idx="492">
                  <c:v>-0.0399893341866653</c:v>
                </c:pt>
                <c:pt idx="493">
                  <c:v>-0.0349928546043673</c:v>
                </c:pt>
                <c:pt idx="494">
                  <c:v>-0.0299955002025268</c:v>
                </c:pt>
                <c:pt idx="495">
                  <c:v>-0.0249973959147435</c:v>
                </c:pt>
                <c:pt idx="496">
                  <c:v>-0.0199986666933642</c:v>
                </c:pt>
                <c:pt idx="497">
                  <c:v>-0.0149994375063592</c:v>
                </c:pt>
                <c:pt idx="498">
                  <c:v>-0.00999983333419781</c:v>
                </c:pt>
                <c:pt idx="499">
                  <c:v>-0.00499997916672386</c:v>
                </c:pt>
                <c:pt idx="500">
                  <c:v>-3.11538989050675E-14</c:v>
                </c:pt>
                <c:pt idx="501">
                  <c:v>0.00499997916666155</c:v>
                </c:pt>
                <c:pt idx="502">
                  <c:v>0.00999983333413551</c:v>
                </c:pt>
                <c:pt idx="503">
                  <c:v>0.0149994375062969</c:v>
                </c:pt>
                <c:pt idx="504">
                  <c:v>0.0199986666933019</c:v>
                </c:pt>
                <c:pt idx="505">
                  <c:v>0.0249973959146812</c:v>
                </c:pt>
                <c:pt idx="506">
                  <c:v>0.0299955002024645</c:v>
                </c:pt>
                <c:pt idx="507">
                  <c:v>0.0349928546043051</c:v>
                </c:pt>
                <c:pt idx="508">
                  <c:v>0.039989334186603</c:v>
                </c:pt>
                <c:pt idx="509">
                  <c:v>0.0449848140376291</c:v>
                </c:pt>
                <c:pt idx="510">
                  <c:v>0.0499791692706472</c:v>
                </c:pt>
                <c:pt idx="511">
                  <c:v>0.0549722750270366</c:v>
                </c:pt>
                <c:pt idx="512">
                  <c:v>0.0599640064794135</c:v>
                </c:pt>
                <c:pt idx="513">
                  <c:v>0.0649542388347515</c:v>
                </c:pt>
                <c:pt idx="514">
                  <c:v>0.0699428473375017</c:v>
                </c:pt>
                <c:pt idx="515">
                  <c:v>0.0749297072727113</c:v>
                </c:pt>
                <c:pt idx="516">
                  <c:v>0.0799146939691416</c:v>
                </c:pt>
                <c:pt idx="517">
                  <c:v>0.084897682802385</c:v>
                </c:pt>
                <c:pt idx="518">
                  <c:v>0.08987854919798</c:v>
                </c:pt>
                <c:pt idx="519">
                  <c:v>0.0948571686345263</c:v>
                </c:pt>
                <c:pt idx="520">
                  <c:v>0.0998334166467971</c:v>
                </c:pt>
                <c:pt idx="521">
                  <c:v>0.104807168828852</c:v>
                </c:pt>
                <c:pt idx="522">
                  <c:v>0.109778300837144</c:v>
                </c:pt>
                <c:pt idx="523">
                  <c:v>0.114746688393633</c:v>
                </c:pt>
                <c:pt idx="524">
                  <c:v>0.119712207288888</c:v>
                </c:pt>
                <c:pt idx="525">
                  <c:v>0.124674733385197</c:v>
                </c:pt>
                <c:pt idx="526">
                  <c:v>0.129634142619664</c:v>
                </c:pt>
                <c:pt idx="527">
                  <c:v>0.134590311007317</c:v>
                </c:pt>
                <c:pt idx="528">
                  <c:v>0.139543114644206</c:v>
                </c:pt>
                <c:pt idx="529">
                  <c:v>0.144492429710496</c:v>
                </c:pt>
                <c:pt idx="530">
                  <c:v>0.149438132473568</c:v>
                </c:pt>
                <c:pt idx="531">
                  <c:v>0.154380099291113</c:v>
                </c:pt>
                <c:pt idx="532">
                  <c:v>0.159318206614215</c:v>
                </c:pt>
                <c:pt idx="533">
                  <c:v>0.16425233099045</c:v>
                </c:pt>
                <c:pt idx="534">
                  <c:v>0.169182349066965</c:v>
                </c:pt>
                <c:pt idx="535">
                  <c:v>0.174108137593565</c:v>
                </c:pt>
                <c:pt idx="536">
                  <c:v>0.179029573425794</c:v>
                </c:pt>
                <c:pt idx="537">
                  <c:v>0.183946533528011</c:v>
                </c:pt>
                <c:pt idx="538">
                  <c:v>0.18885889497647</c:v>
                </c:pt>
                <c:pt idx="539">
                  <c:v>0.193766534962391</c:v>
                </c:pt>
                <c:pt idx="540">
                  <c:v>0.198669330795031</c:v>
                </c:pt>
                <c:pt idx="541">
                  <c:v>0.203567159904748</c:v>
                </c:pt>
                <c:pt idx="542">
                  <c:v>0.208459899846069</c:v>
                </c:pt>
                <c:pt idx="543">
                  <c:v>0.213347428300752</c:v>
                </c:pt>
                <c:pt idx="544">
                  <c:v>0.218229623080839</c:v>
                </c:pt>
                <c:pt idx="545">
                  <c:v>0.223106362131715</c:v>
                </c:pt>
                <c:pt idx="546">
                  <c:v>0.227977523535158</c:v>
                </c:pt>
                <c:pt idx="547">
                  <c:v>0.232842985512387</c:v>
                </c:pt>
                <c:pt idx="548">
                  <c:v>0.237702626427104</c:v>
                </c:pt>
                <c:pt idx="549">
                  <c:v>0.242556324788542</c:v>
                </c:pt>
                <c:pt idx="550">
                  <c:v>0.247403959254493</c:v>
                </c:pt>
                <c:pt idx="551">
                  <c:v>0.252245408634348</c:v>
                </c:pt>
                <c:pt idx="552">
                  <c:v>0.257080551892125</c:v>
                </c:pt>
                <c:pt idx="553">
                  <c:v>0.261909268149494</c:v>
                </c:pt>
                <c:pt idx="554">
                  <c:v>0.266731436688801</c:v>
                </c:pt>
                <c:pt idx="555">
                  <c:v>0.271546936956083</c:v>
                </c:pt>
                <c:pt idx="556">
                  <c:v>0.276355648564084</c:v>
                </c:pt>
                <c:pt idx="557">
                  <c:v>0.281157451295264</c:v>
                </c:pt>
                <c:pt idx="558">
                  <c:v>0.285952225104806</c:v>
                </c:pt>
                <c:pt idx="559">
                  <c:v>0.290739850123613</c:v>
                </c:pt>
                <c:pt idx="560">
                  <c:v>0.29552020666131</c:v>
                </c:pt>
                <c:pt idx="561">
                  <c:v>0.300293175209232</c:v>
                </c:pt>
                <c:pt idx="562">
                  <c:v>0.305058636443414</c:v>
                </c:pt>
                <c:pt idx="563">
                  <c:v>0.309816471227573</c:v>
                </c:pt>
                <c:pt idx="564">
                  <c:v>0.314566560616088</c:v>
                </c:pt>
                <c:pt idx="565">
                  <c:v>0.319308785856972</c:v>
                </c:pt>
                <c:pt idx="566">
                  <c:v>0.324043028394839</c:v>
                </c:pt>
                <c:pt idx="567">
                  <c:v>0.328769169873874</c:v>
                </c:pt>
                <c:pt idx="568">
                  <c:v>0.333487092140785</c:v>
                </c:pt>
                <c:pt idx="569">
                  <c:v>0.338196677247762</c:v>
                </c:pt>
                <c:pt idx="570">
                  <c:v>0.342897807455422</c:v>
                </c:pt>
                <c:pt idx="571">
                  <c:v>0.347590365235755</c:v>
                </c:pt>
                <c:pt idx="572">
                  <c:v>0.352274233275061</c:v>
                </c:pt>
                <c:pt idx="573">
                  <c:v>0.356949294476882</c:v>
                </c:pt>
                <c:pt idx="574">
                  <c:v>0.361615431964933</c:v>
                </c:pt>
                <c:pt idx="575">
                  <c:v>0.366272529086019</c:v>
                </c:pt>
                <c:pt idx="576">
                  <c:v>0.370920469412954</c:v>
                </c:pt>
                <c:pt idx="577">
                  <c:v>0.375559136747472</c:v>
                </c:pt>
                <c:pt idx="578">
                  <c:v>0.380188415123133</c:v>
                </c:pt>
                <c:pt idx="579">
                  <c:v>0.384808188808216</c:v>
                </c:pt>
                <c:pt idx="580">
                  <c:v>0.389418342308622</c:v>
                </c:pt>
                <c:pt idx="581">
                  <c:v>0.394018760370752</c:v>
                </c:pt>
                <c:pt idx="582">
                  <c:v>0.398609327984395</c:v>
                </c:pt>
                <c:pt idx="583">
                  <c:v>0.403189930385598</c:v>
                </c:pt>
                <c:pt idx="584">
                  <c:v>0.407760453059542</c:v>
                </c:pt>
                <c:pt idx="585">
                  <c:v>0.412320781743397</c:v>
                </c:pt>
                <c:pt idx="586">
                  <c:v>0.416870802429183</c:v>
                </c:pt>
                <c:pt idx="587">
                  <c:v>0.42141040136662</c:v>
                </c:pt>
                <c:pt idx="588">
                  <c:v>0.425939465065972</c:v>
                </c:pt>
                <c:pt idx="589">
                  <c:v>0.430457880300881</c:v>
                </c:pt>
                <c:pt idx="590">
                  <c:v>0.434965534111202</c:v>
                </c:pt>
                <c:pt idx="591">
                  <c:v>0.439462313805825</c:v>
                </c:pt>
                <c:pt idx="592">
                  <c:v>0.443948106965492</c:v>
                </c:pt>
                <c:pt idx="593">
                  <c:v>0.448422801445607</c:v>
                </c:pt>
                <c:pt idx="594">
                  <c:v>0.452886285379041</c:v>
                </c:pt>
                <c:pt idx="595">
                  <c:v>0.457338447178928</c:v>
                </c:pt>
                <c:pt idx="596">
                  <c:v>0.461779175541455</c:v>
                </c:pt>
                <c:pt idx="597">
                  <c:v>0.466208359448645</c:v>
                </c:pt>
                <c:pt idx="598">
                  <c:v>0.470625888171131</c:v>
                </c:pt>
                <c:pt idx="599">
                  <c:v>0.475031651270924</c:v>
                </c:pt>
                <c:pt idx="600">
                  <c:v>0.479425538604176</c:v>
                </c:pt>
                <c:pt idx="601">
                  <c:v>0.483807440323933</c:v>
                </c:pt>
                <c:pt idx="602">
                  <c:v>0.488177246882881</c:v>
                </c:pt>
                <c:pt idx="603">
                  <c:v>0.492534849036082</c:v>
                </c:pt>
                <c:pt idx="604">
                  <c:v>0.49688013784371</c:v>
                </c:pt>
                <c:pt idx="605">
                  <c:v>0.501213004673771</c:v>
                </c:pt>
                <c:pt idx="606">
                  <c:v>0.50553334120482</c:v>
                </c:pt>
                <c:pt idx="607">
                  <c:v>0.509841039428669</c:v>
                </c:pt>
                <c:pt idx="608">
                  <c:v>0.514135991653087</c:v>
                </c:pt>
                <c:pt idx="609">
                  <c:v>0.518418090504491</c:v>
                </c:pt>
                <c:pt idx="610">
                  <c:v>0.522687228930633</c:v>
                </c:pt>
                <c:pt idx="611">
                  <c:v>0.526943300203275</c:v>
                </c:pt>
                <c:pt idx="612">
                  <c:v>0.531186197920857</c:v>
                </c:pt>
                <c:pt idx="613">
                  <c:v>0.535415816011157</c:v>
                </c:pt>
                <c:pt idx="614">
                  <c:v>0.539632048733943</c:v>
                </c:pt>
                <c:pt idx="615">
                  <c:v>0.543834790683617</c:v>
                </c:pt>
                <c:pt idx="616">
                  <c:v>0.548023936791848</c:v>
                </c:pt>
                <c:pt idx="617">
                  <c:v>0.552199382330202</c:v>
                </c:pt>
                <c:pt idx="618">
                  <c:v>0.556361022912758</c:v>
                </c:pt>
                <c:pt idx="619">
                  <c:v>0.560508754498719</c:v>
                </c:pt>
                <c:pt idx="620">
                  <c:v>0.56464247339501</c:v>
                </c:pt>
                <c:pt idx="621">
                  <c:v>0.568762076258875</c:v>
                </c:pt>
                <c:pt idx="622">
                  <c:v>0.572867460100456</c:v>
                </c:pt>
                <c:pt idx="623">
                  <c:v>0.576958522285372</c:v>
                </c:pt>
                <c:pt idx="624">
                  <c:v>0.58103516053728</c:v>
                </c:pt>
                <c:pt idx="625">
                  <c:v>0.585097272940437</c:v>
                </c:pt>
                <c:pt idx="626">
                  <c:v>0.589144757942245</c:v>
                </c:pt>
                <c:pt idx="627">
                  <c:v>0.593177514355788</c:v>
                </c:pt>
                <c:pt idx="628">
                  <c:v>0.597195441362367</c:v>
                </c:pt>
                <c:pt idx="629">
                  <c:v>0.601198438514016</c:v>
                </c:pt>
                <c:pt idx="630">
                  <c:v>0.605186405736015</c:v>
                </c:pt>
                <c:pt idx="631">
                  <c:v>0.60915924332939</c:v>
                </c:pt>
                <c:pt idx="632">
                  <c:v>0.613116851973409</c:v>
                </c:pt>
                <c:pt idx="633">
                  <c:v>0.617059132728062</c:v>
                </c:pt>
                <c:pt idx="634">
                  <c:v>0.620985987036536</c:v>
                </c:pt>
                <c:pt idx="635">
                  <c:v>0.624897316727676</c:v>
                </c:pt>
                <c:pt idx="636">
                  <c:v>0.628793024018445</c:v>
                </c:pt>
                <c:pt idx="637">
                  <c:v>0.632673011516362</c:v>
                </c:pt>
                <c:pt idx="638">
                  <c:v>0.636537182221944</c:v>
                </c:pt>
                <c:pt idx="639">
                  <c:v>0.640385439531123</c:v>
                </c:pt>
                <c:pt idx="640">
                  <c:v>0.644217687237667</c:v>
                </c:pt>
                <c:pt idx="641">
                  <c:v>0.648033829535584</c:v>
                </c:pt>
                <c:pt idx="642">
                  <c:v>0.651833771021513</c:v>
                </c:pt>
                <c:pt idx="643">
                  <c:v>0.655617416697117</c:v>
                </c:pt>
                <c:pt idx="644">
                  <c:v>0.65938467197145</c:v>
                </c:pt>
                <c:pt idx="645">
                  <c:v>0.663135442663327</c:v>
                </c:pt>
                <c:pt idx="646">
                  <c:v>0.666869635003675</c:v>
                </c:pt>
                <c:pt idx="647">
                  <c:v>0.670587155637881</c:v>
                </c:pt>
                <c:pt idx="648">
                  <c:v>0.674287911628122</c:v>
                </c:pt>
                <c:pt idx="649">
                  <c:v>0.677971810455692</c:v>
                </c:pt>
                <c:pt idx="650">
                  <c:v>0.681638760023312</c:v>
                </c:pt>
                <c:pt idx="651">
                  <c:v>0.685288668657433</c:v>
                </c:pt>
                <c:pt idx="652">
                  <c:v>0.688921445110529</c:v>
                </c:pt>
                <c:pt idx="653">
                  <c:v>0.692536998563379</c:v>
                </c:pt>
                <c:pt idx="654">
                  <c:v>0.696135238627335</c:v>
                </c:pt>
                <c:pt idx="655">
                  <c:v>0.699716075346582</c:v>
                </c:pt>
                <c:pt idx="656">
                  <c:v>0.703279419200388</c:v>
                </c:pt>
                <c:pt idx="657">
                  <c:v>0.706825181105344</c:v>
                </c:pt>
                <c:pt idx="658">
                  <c:v>0.710353272417586</c:v>
                </c:pt>
                <c:pt idx="659">
                  <c:v>0.713863604935015</c:v>
                </c:pt>
                <c:pt idx="660">
                  <c:v>0.717356090899501</c:v>
                </c:pt>
                <c:pt idx="661">
                  <c:v>0.720830642999077</c:v>
                </c:pt>
                <c:pt idx="662">
                  <c:v>0.724287174370121</c:v>
                </c:pt>
                <c:pt idx="663">
                  <c:v>0.727725598599529</c:v>
                </c:pt>
                <c:pt idx="664">
                  <c:v>0.731145829726875</c:v>
                </c:pt>
                <c:pt idx="665">
                  <c:v>0.734547782246558</c:v>
                </c:pt>
                <c:pt idx="666">
                  <c:v>0.737931371109942</c:v>
                </c:pt>
                <c:pt idx="667">
                  <c:v>0.741296511727482</c:v>
                </c:pt>
                <c:pt idx="668">
                  <c:v>0.744643119970839</c:v>
                </c:pt>
                <c:pt idx="669">
                  <c:v>0.747971112174979</c:v>
                </c:pt>
                <c:pt idx="670">
                  <c:v>0.751280405140272</c:v>
                </c:pt>
                <c:pt idx="671">
                  <c:v>0.754570916134566</c:v>
                </c:pt>
                <c:pt idx="672">
                  <c:v>0.757842562895257</c:v>
                </c:pt>
                <c:pt idx="673">
                  <c:v>0.761095263631346</c:v>
                </c:pt>
                <c:pt idx="674">
                  <c:v>0.764328937025485</c:v>
                </c:pt>
                <c:pt idx="675">
                  <c:v>0.767543502236007</c:v>
                </c:pt>
                <c:pt idx="676">
                  <c:v>0.77073887889895</c:v>
                </c:pt>
                <c:pt idx="677">
                  <c:v>0.773914987130062</c:v>
                </c:pt>
                <c:pt idx="678">
                  <c:v>0.777071747526805</c:v>
                </c:pt>
                <c:pt idx="679">
                  <c:v>0.780209081170331</c:v>
                </c:pt>
                <c:pt idx="680">
                  <c:v>0.783326909627464</c:v>
                </c:pt>
                <c:pt idx="681">
                  <c:v>0.786425154952655</c:v>
                </c:pt>
                <c:pt idx="682">
                  <c:v>0.789503739689932</c:v>
                </c:pt>
                <c:pt idx="683">
                  <c:v>0.792562586874836</c:v>
                </c:pt>
                <c:pt idx="684">
                  <c:v>0.795601620036348</c:v>
                </c:pt>
                <c:pt idx="685">
                  <c:v>0.798620763198796</c:v>
                </c:pt>
                <c:pt idx="686">
                  <c:v>0.801619940883759</c:v>
                </c:pt>
                <c:pt idx="687">
                  <c:v>0.804599078111951</c:v>
                </c:pt>
                <c:pt idx="688">
                  <c:v>0.807558100405096</c:v>
                </c:pt>
                <c:pt idx="689">
                  <c:v>0.810496933787792</c:v>
                </c:pt>
                <c:pt idx="690">
                  <c:v>0.813415504789356</c:v>
                </c:pt>
                <c:pt idx="691">
                  <c:v>0.816313740445666</c:v>
                </c:pt>
                <c:pt idx="692">
                  <c:v>0.819191568300981</c:v>
                </c:pt>
                <c:pt idx="693">
                  <c:v>0.822048916409754</c:v>
                </c:pt>
                <c:pt idx="694">
                  <c:v>0.824885713338433</c:v>
                </c:pt>
                <c:pt idx="695">
                  <c:v>0.827701888167241</c:v>
                </c:pt>
                <c:pt idx="696">
                  <c:v>0.830497370491953</c:v>
                </c:pt>
                <c:pt idx="697">
                  <c:v>0.833272090425659</c:v>
                </c:pt>
                <c:pt idx="698">
                  <c:v>0.836025978600504</c:v>
                </c:pt>
                <c:pt idx="699">
                  <c:v>0.838758966169426</c:v>
                </c:pt>
                <c:pt idx="700">
                  <c:v>0.84147098480788</c:v>
                </c:pt>
                <c:pt idx="701">
                  <c:v>0.84416196671554</c:v>
                </c:pt>
                <c:pt idx="702">
                  <c:v>0.846831844617999</c:v>
                </c:pt>
                <c:pt idx="703">
                  <c:v>0.849480551768448</c:v>
                </c:pt>
                <c:pt idx="704">
                  <c:v>0.852108021949347</c:v>
                </c:pt>
                <c:pt idx="705">
                  <c:v>0.854714189474077</c:v>
                </c:pt>
                <c:pt idx="706">
                  <c:v>0.857298989188587</c:v>
                </c:pt>
                <c:pt idx="707">
                  <c:v>0.859862356473019</c:v>
                </c:pt>
                <c:pt idx="708">
                  <c:v>0.862404227243322</c:v>
                </c:pt>
                <c:pt idx="709">
                  <c:v>0.864924537952862</c:v>
                </c:pt>
                <c:pt idx="710">
                  <c:v>0.867423225594001</c:v>
                </c:pt>
                <c:pt idx="711">
                  <c:v>0.869900227699679</c:v>
                </c:pt>
                <c:pt idx="712">
                  <c:v>0.872355482344971</c:v>
                </c:pt>
                <c:pt idx="713">
                  <c:v>0.874788928148639</c:v>
                </c:pt>
                <c:pt idx="714">
                  <c:v>0.877200504274666</c:v>
                </c:pt>
                <c:pt idx="715">
                  <c:v>0.879590150433774</c:v>
                </c:pt>
                <c:pt idx="716">
                  <c:v>0.881957806884932</c:v>
                </c:pt>
                <c:pt idx="717">
                  <c:v>0.884303414436854</c:v>
                </c:pt>
                <c:pt idx="718">
                  <c:v>0.886626914449472</c:v>
                </c:pt>
                <c:pt idx="719">
                  <c:v>0.888928248835408</c:v>
                </c:pt>
                <c:pt idx="720">
                  <c:v>0.89120736006142</c:v>
                </c:pt>
                <c:pt idx="721">
                  <c:v>0.893464191149849</c:v>
                </c:pt>
                <c:pt idx="722">
                  <c:v>0.895698685680033</c:v>
                </c:pt>
                <c:pt idx="723">
                  <c:v>0.897910787789726</c:v>
                </c:pt>
                <c:pt idx="724">
                  <c:v>0.900100442176491</c:v>
                </c:pt>
                <c:pt idx="725">
                  <c:v>0.902267594099081</c:v>
                </c:pt>
                <c:pt idx="726">
                  <c:v>0.904412189378812</c:v>
                </c:pt>
                <c:pt idx="727">
                  <c:v>0.906534174400913</c:v>
                </c:pt>
                <c:pt idx="728">
                  <c:v>0.908633496115869</c:v>
                </c:pt>
                <c:pt idx="729">
                  <c:v>0.910710102040747</c:v>
                </c:pt>
                <c:pt idx="730">
                  <c:v>0.912763940260507</c:v>
                </c:pt>
                <c:pt idx="731">
                  <c:v>0.9147949594293</c:v>
                </c:pt>
                <c:pt idx="732">
                  <c:v>0.916803108771753</c:v>
                </c:pt>
                <c:pt idx="733">
                  <c:v>0.918788338084237</c:v>
                </c:pt>
                <c:pt idx="734">
                  <c:v>0.920750597736122</c:v>
                </c:pt>
                <c:pt idx="735">
                  <c:v>0.92268983867102</c:v>
                </c:pt>
                <c:pt idx="736">
                  <c:v>0.924606012408007</c:v>
                </c:pt>
                <c:pt idx="737">
                  <c:v>0.926499071042841</c:v>
                </c:pt>
                <c:pt idx="738">
                  <c:v>0.928368967249154</c:v>
                </c:pt>
                <c:pt idx="739">
                  <c:v>0.930215654279638</c:v>
                </c:pt>
                <c:pt idx="740">
                  <c:v>0.932039085967214</c:v>
                </c:pt>
                <c:pt idx="741">
                  <c:v>0.933839216726184</c:v>
                </c:pt>
                <c:pt idx="742">
                  <c:v>0.935616001553374</c:v>
                </c:pt>
                <c:pt idx="743">
                  <c:v>0.937369396029254</c:v>
                </c:pt>
                <c:pt idx="744">
                  <c:v>0.939099356319055</c:v>
                </c:pt>
                <c:pt idx="745">
                  <c:v>0.94080583917386</c:v>
                </c:pt>
                <c:pt idx="746">
                  <c:v>0.942488801931686</c:v>
                </c:pt>
                <c:pt idx="747">
                  <c:v>0.944148202518551</c:v>
                </c:pt>
                <c:pt idx="748">
                  <c:v>0.945783999449527</c:v>
                </c:pt>
                <c:pt idx="749">
                  <c:v>0.947396151829777</c:v>
                </c:pt>
                <c:pt idx="750">
                  <c:v>0.948984619355575</c:v>
                </c:pt>
                <c:pt idx="751">
                  <c:v>0.950549362315315</c:v>
                </c:pt>
                <c:pt idx="752">
                  <c:v>0.952090341590505</c:v>
                </c:pt>
                <c:pt idx="753">
                  <c:v>0.953607518656743</c:v>
                </c:pt>
                <c:pt idx="754">
                  <c:v>0.955100855584681</c:v>
                </c:pt>
                <c:pt idx="755">
                  <c:v>0.956570315040975</c:v>
                </c:pt>
                <c:pt idx="756">
                  <c:v>0.958015860289214</c:v>
                </c:pt>
                <c:pt idx="757">
                  <c:v>0.959437455190843</c:v>
                </c:pt>
                <c:pt idx="758">
                  <c:v>0.960835064206062</c:v>
                </c:pt>
                <c:pt idx="759">
                  <c:v>0.96220865239472</c:v>
                </c:pt>
                <c:pt idx="760">
                  <c:v>0.963558185417183</c:v>
                </c:pt>
                <c:pt idx="761">
                  <c:v>0.964883629535196</c:v>
                </c:pt>
                <c:pt idx="762">
                  <c:v>0.966184951612724</c:v>
                </c:pt>
                <c:pt idx="763">
                  <c:v>0.967462119116785</c:v>
                </c:pt>
                <c:pt idx="764">
                  <c:v>0.968715100118256</c:v>
                </c:pt>
                <c:pt idx="765">
                  <c:v>0.969943863292678</c:v>
                </c:pt>
                <c:pt idx="766">
                  <c:v>0.971148377921036</c:v>
                </c:pt>
                <c:pt idx="767">
                  <c:v>0.972328613890526</c:v>
                </c:pt>
                <c:pt idx="768">
                  <c:v>0.973484541695311</c:v>
                </c:pt>
                <c:pt idx="769">
                  <c:v>0.974616132437256</c:v>
                </c:pt>
                <c:pt idx="770">
                  <c:v>0.975723357826651</c:v>
                </c:pt>
                <c:pt idx="771">
                  <c:v>0.976806190182919</c:v>
                </c:pt>
                <c:pt idx="772">
                  <c:v>0.977864602435308</c:v>
                </c:pt>
                <c:pt idx="773">
                  <c:v>0.978898568123567</c:v>
                </c:pt>
                <c:pt idx="774">
                  <c:v>0.979908061398607</c:v>
                </c:pt>
                <c:pt idx="775">
                  <c:v>0.980893057023148</c:v>
                </c:pt>
                <c:pt idx="776">
                  <c:v>0.981853530372352</c:v>
                </c:pt>
                <c:pt idx="777">
                  <c:v>0.982789457434435</c:v>
                </c:pt>
                <c:pt idx="778">
                  <c:v>0.98370081481127</c:v>
                </c:pt>
                <c:pt idx="779">
                  <c:v>0.984587579718968</c:v>
                </c:pt>
                <c:pt idx="780">
                  <c:v>0.985449729988454</c:v>
                </c:pt>
                <c:pt idx="781">
                  <c:v>0.986287244066015</c:v>
                </c:pt>
                <c:pt idx="782">
                  <c:v>0.987100101013844</c:v>
                </c:pt>
                <c:pt idx="783">
                  <c:v>0.987888280510559</c:v>
                </c:pt>
                <c:pt idx="784">
                  <c:v>0.988651762851714</c:v>
                </c:pt>
                <c:pt idx="785">
                  <c:v>0.98939052895029</c:v>
                </c:pt>
                <c:pt idx="786">
                  <c:v>0.990104560337172</c:v>
                </c:pt>
                <c:pt idx="787">
                  <c:v>0.990793839161614</c:v>
                </c:pt>
                <c:pt idx="788">
                  <c:v>0.991458348191681</c:v>
                </c:pt>
                <c:pt idx="789">
                  <c:v>0.992098070814682</c:v>
                </c:pt>
                <c:pt idx="790">
                  <c:v>0.992712991037584</c:v>
                </c:pt>
                <c:pt idx="791">
                  <c:v>0.993303093487413</c:v>
                </c:pt>
                <c:pt idx="792">
                  <c:v>0.99386836341164</c:v>
                </c:pt>
                <c:pt idx="793">
                  <c:v>0.994408786678546</c:v>
                </c:pt>
                <c:pt idx="794">
                  <c:v>0.994924349777577</c:v>
                </c:pt>
                <c:pt idx="795">
                  <c:v>0.995415039819682</c:v>
                </c:pt>
                <c:pt idx="796">
                  <c:v>0.995880844537636</c:v>
                </c:pt>
                <c:pt idx="797">
                  <c:v>0.996321752286346</c:v>
                </c:pt>
                <c:pt idx="798">
                  <c:v>0.99673775204314</c:v>
                </c:pt>
                <c:pt idx="799">
                  <c:v>0.997128833408046</c:v>
                </c:pt>
                <c:pt idx="800">
                  <c:v>0.997494986604052</c:v>
                </c:pt>
                <c:pt idx="801">
                  <c:v>0.997836202477344</c:v>
                </c:pt>
                <c:pt idx="802">
                  <c:v>0.998152472497546</c:v>
                </c:pt>
                <c:pt idx="803">
                  <c:v>0.998443788757922</c:v>
                </c:pt>
                <c:pt idx="804">
                  <c:v>0.998710143975581</c:v>
                </c:pt>
                <c:pt idx="805">
                  <c:v>0.998951531491657</c:v>
                </c:pt>
                <c:pt idx="806">
                  <c:v>0.999167945271474</c:v>
                </c:pt>
                <c:pt idx="807">
                  <c:v>0.9993593799047</c:v>
                </c:pt>
                <c:pt idx="808">
                  <c:v>0.999525830605478</c:v>
                </c:pt>
                <c:pt idx="809">
                  <c:v>0.999667293212549</c:v>
                </c:pt>
                <c:pt idx="810">
                  <c:v>0.999783764189356</c:v>
                </c:pt>
                <c:pt idx="811">
                  <c:v>0.99987524062413</c:v>
                </c:pt>
                <c:pt idx="812">
                  <c:v>0.999941720229966</c:v>
                </c:pt>
                <c:pt idx="813">
                  <c:v>0.999983201344876</c:v>
                </c:pt>
                <c:pt idx="814">
                  <c:v>0.999999682931835</c:v>
                </c:pt>
                <c:pt idx="815">
                  <c:v>0.999991164578803</c:v>
                </c:pt>
                <c:pt idx="816">
                  <c:v>0.99995764649874</c:v>
                </c:pt>
                <c:pt idx="817">
                  <c:v>0.999899129529596</c:v>
                </c:pt>
                <c:pt idx="818">
                  <c:v>0.999815615134292</c:v>
                </c:pt>
                <c:pt idx="819">
                  <c:v>0.999707105400682</c:v>
                </c:pt>
                <c:pt idx="820">
                  <c:v>0.999573603041506</c:v>
                </c:pt>
                <c:pt idx="821">
                  <c:v>0.999415111394315</c:v>
                </c:pt>
                <c:pt idx="822">
                  <c:v>0.999231634421392</c:v>
                </c:pt>
                <c:pt idx="823">
                  <c:v>0.999023176709652</c:v>
                </c:pt>
                <c:pt idx="824">
                  <c:v>0.998789743470526</c:v>
                </c:pt>
                <c:pt idx="825">
                  <c:v>0.998531340539834</c:v>
                </c:pt>
                <c:pt idx="826">
                  <c:v>0.998247974377635</c:v>
                </c:pt>
                <c:pt idx="827">
                  <c:v>0.997939652068069</c:v>
                </c:pt>
                <c:pt idx="828">
                  <c:v>0.997606381319177</c:v>
                </c:pt>
                <c:pt idx="829">
                  <c:v>0.99724817046271</c:v>
                </c:pt>
                <c:pt idx="830">
                  <c:v>0.996865028453922</c:v>
                </c:pt>
                <c:pt idx="831">
                  <c:v>0.996456964871343</c:v>
                </c:pt>
                <c:pt idx="832">
                  <c:v>0.996023989916541</c:v>
                </c:pt>
                <c:pt idx="833">
                  <c:v>0.995566114413867</c:v>
                </c:pt>
                <c:pt idx="834">
                  <c:v>0.995083349810185</c:v>
                </c:pt>
                <c:pt idx="835">
                  <c:v>0.994575708174584</c:v>
                </c:pt>
                <c:pt idx="836">
                  <c:v>0.994043202198081</c:v>
                </c:pt>
                <c:pt idx="837">
                  <c:v>0.993485845193295</c:v>
                </c:pt>
                <c:pt idx="838">
                  <c:v>0.992903651094124</c:v>
                </c:pt>
                <c:pt idx="839">
                  <c:v>0.992296634455389</c:v>
                </c:pt>
                <c:pt idx="840">
                  <c:v>0.991664810452474</c:v>
                </c:pt>
                <c:pt idx="841">
                  <c:v>0.991008194880948</c:v>
                </c:pt>
                <c:pt idx="842">
                  <c:v>0.990326804156164</c:v>
                </c:pt>
                <c:pt idx="843">
                  <c:v>0.989620655312856</c:v>
                </c:pt>
                <c:pt idx="844">
                  <c:v>0.988889766004708</c:v>
                </c:pt>
                <c:pt idx="845">
                  <c:v>0.988134154503915</c:v>
                </c:pt>
                <c:pt idx="846">
                  <c:v>0.987353839700724</c:v>
                </c:pt>
                <c:pt idx="847">
                  <c:v>0.986548841102965</c:v>
                </c:pt>
                <c:pt idx="848">
                  <c:v>0.985719178835561</c:v>
                </c:pt>
                <c:pt idx="849">
                  <c:v>0.984864873640026</c:v>
                </c:pt>
                <c:pt idx="850">
                  <c:v>0.983985946873945</c:v>
                </c:pt>
                <c:pt idx="851">
                  <c:v>0.983082420510441</c:v>
                </c:pt>
                <c:pt idx="852">
                  <c:v>0.982154317137627</c:v>
                </c:pt>
                <c:pt idx="853">
                  <c:v>0.981201659958038</c:v>
                </c:pt>
                <c:pt idx="854">
                  <c:v>0.980224472788055</c:v>
                </c:pt>
                <c:pt idx="855">
                  <c:v>0.979222780057305</c:v>
                </c:pt>
                <c:pt idx="856">
                  <c:v>0.978196606808054</c:v>
                </c:pt>
                <c:pt idx="857">
                  <c:v>0.977145978694582</c:v>
                </c:pt>
                <c:pt idx="858">
                  <c:v>0.976070921982534</c:v>
                </c:pt>
                <c:pt idx="859">
                  <c:v>0.974971463548275</c:v>
                </c:pt>
                <c:pt idx="860">
                  <c:v>0.973847630878206</c:v>
                </c:pt>
                <c:pt idx="861">
                  <c:v>0.972699452068086</c:v>
                </c:pt>
                <c:pt idx="862">
                  <c:v>0.971526955822327</c:v>
                </c:pt>
                <c:pt idx="863">
                  <c:v>0.970330171453272</c:v>
                </c:pt>
                <c:pt idx="864">
                  <c:v>0.969109128880468</c:v>
                </c:pt>
                <c:pt idx="865">
                  <c:v>0.967863858629917</c:v>
                </c:pt>
                <c:pt idx="866">
                  <c:v>0.96659439183331</c:v>
                </c:pt>
                <c:pt idx="867">
                  <c:v>0.96530076022725</c:v>
                </c:pt>
                <c:pt idx="868">
                  <c:v>0.963982996152461</c:v>
                </c:pt>
                <c:pt idx="869">
                  <c:v>0.962641132552975</c:v>
                </c:pt>
                <c:pt idx="870">
                  <c:v>0.961275202975313</c:v>
                </c:pt>
                <c:pt idx="871">
                  <c:v>0.959885241567643</c:v>
                </c:pt>
                <c:pt idx="872">
                  <c:v>0.958471283078928</c:v>
                </c:pt>
                <c:pt idx="873">
                  <c:v>0.957033362858056</c:v>
                </c:pt>
                <c:pt idx="874">
                  <c:v>0.955571516852958</c:v>
                </c:pt>
                <c:pt idx="875">
                  <c:v>0.954085781609708</c:v>
                </c:pt>
                <c:pt idx="876">
                  <c:v>0.95257619427161</c:v>
                </c:pt>
                <c:pt idx="877">
                  <c:v>0.951042792578269</c:v>
                </c:pt>
                <c:pt idx="878">
                  <c:v>0.949485614864646</c:v>
                </c:pt>
                <c:pt idx="879">
                  <c:v>0.947904700060104</c:v>
                </c:pt>
                <c:pt idx="880">
                  <c:v>0.946300087687431</c:v>
                </c:pt>
                <c:pt idx="881">
                  <c:v>0.944671817861851</c:v>
                </c:pt>
                <c:pt idx="882">
                  <c:v>0.943019931290027</c:v>
                </c:pt>
                <c:pt idx="883">
                  <c:v>0.941344469269036</c:v>
                </c:pt>
                <c:pt idx="884">
                  <c:v>0.939645473685342</c:v>
                </c:pt>
                <c:pt idx="885">
                  <c:v>0.937922987013745</c:v>
                </c:pt>
                <c:pt idx="886">
                  <c:v>0.936177052316324</c:v>
                </c:pt>
                <c:pt idx="887">
                  <c:v>0.934407713241353</c:v>
                </c:pt>
                <c:pt idx="888">
                  <c:v>0.932615014022219</c:v>
                </c:pt>
                <c:pt idx="889">
                  <c:v>0.930798999476307</c:v>
                </c:pt>
                <c:pt idx="890">
                  <c:v>0.928959715003888</c:v>
                </c:pt>
                <c:pt idx="891">
                  <c:v>0.927097206586977</c:v>
                </c:pt>
                <c:pt idx="892">
                  <c:v>0.925211520788188</c:v>
                </c:pt>
                <c:pt idx="893">
                  <c:v>0.923302704749566</c:v>
                </c:pt>
                <c:pt idx="894">
                  <c:v>0.921370806191415</c:v>
                </c:pt>
                <c:pt idx="895">
                  <c:v>0.919415873411097</c:v>
                </c:pt>
                <c:pt idx="896">
                  <c:v>0.91743795528183</c:v>
                </c:pt>
                <c:pt idx="897">
                  <c:v>0.915437101251464</c:v>
                </c:pt>
                <c:pt idx="898">
                  <c:v>0.913413361341246</c:v>
                </c:pt>
                <c:pt idx="899">
                  <c:v>0.911366786144568</c:v>
                </c:pt>
                <c:pt idx="900">
                  <c:v>0.909297426825703</c:v>
                </c:pt>
                <c:pt idx="901">
                  <c:v>0.907205335118527</c:v>
                </c:pt>
                <c:pt idx="902">
                  <c:v>0.905090563325223</c:v>
                </c:pt>
                <c:pt idx="903">
                  <c:v>0.902953164314976</c:v>
                </c:pt>
                <c:pt idx="904">
                  <c:v>0.90079319152265</c:v>
                </c:pt>
                <c:pt idx="905">
                  <c:v>0.898610698947452</c:v>
                </c:pt>
                <c:pt idx="906">
                  <c:v>0.896405741151583</c:v>
                </c:pt>
                <c:pt idx="907">
                  <c:v>0.894178373258873</c:v>
                </c:pt>
                <c:pt idx="908">
                  <c:v>0.891928650953403</c:v>
                </c:pt>
                <c:pt idx="909">
                  <c:v>0.889656630478114</c:v>
                </c:pt>
                <c:pt idx="910">
                  <c:v>0.8873623686334</c:v>
                </c:pt>
                <c:pt idx="911">
                  <c:v>0.885045922775686</c:v>
                </c:pt>
                <c:pt idx="912">
                  <c:v>0.882707350815999</c:v>
                </c:pt>
                <c:pt idx="913">
                  <c:v>0.880346711218516</c:v>
                </c:pt>
                <c:pt idx="914">
                  <c:v>0.877964062999103</c:v>
                </c:pt>
                <c:pt idx="915">
                  <c:v>0.875559465723843</c:v>
                </c:pt>
                <c:pt idx="916">
                  <c:v>0.873132979507542</c:v>
                </c:pt>
                <c:pt idx="917">
                  <c:v>0.870684665012229</c:v>
                </c:pt>
                <c:pt idx="918">
                  <c:v>0.868214583445639</c:v>
                </c:pt>
                <c:pt idx="919">
                  <c:v>0.865722796559682</c:v>
                </c:pt>
                <c:pt idx="920">
                  <c:v>0.863209366648901</c:v>
                </c:pt>
                <c:pt idx="921">
                  <c:v>0.860674356548912</c:v>
                </c:pt>
                <c:pt idx="922">
                  <c:v>0.858117829634836</c:v>
                </c:pt>
                <c:pt idx="923">
                  <c:v>0.855539849819713</c:v>
                </c:pt>
                <c:pt idx="924">
                  <c:v>0.852940481552904</c:v>
                </c:pt>
                <c:pt idx="925">
                  <c:v>0.85031978981848</c:v>
                </c:pt>
                <c:pt idx="926">
                  <c:v>0.847677840133599</c:v>
                </c:pt>
                <c:pt idx="927">
                  <c:v>0.845014698546863</c:v>
                </c:pt>
                <c:pt idx="928">
                  <c:v>0.842330431636675</c:v>
                </c:pt>
                <c:pt idx="929">
                  <c:v>0.839625106509568</c:v>
                </c:pt>
                <c:pt idx="930">
                  <c:v>0.836898790798528</c:v>
                </c:pt>
                <c:pt idx="931">
                  <c:v>0.834151552661306</c:v>
                </c:pt>
                <c:pt idx="932">
                  <c:v>0.831383460778714</c:v>
                </c:pt>
                <c:pt idx="933">
                  <c:v>0.828594584352903</c:v>
                </c:pt>
                <c:pt idx="934">
                  <c:v>0.825784993105639</c:v>
                </c:pt>
                <c:pt idx="935">
                  <c:v>0.822954757276557</c:v>
                </c:pt>
                <c:pt idx="936">
                  <c:v>0.820103947621406</c:v>
                </c:pt>
                <c:pt idx="937">
                  <c:v>0.817232635410278</c:v>
                </c:pt>
                <c:pt idx="938">
                  <c:v>0.814340892425828</c:v>
                </c:pt>
                <c:pt idx="939">
                  <c:v>0.811428790961482</c:v>
                </c:pt>
                <c:pt idx="940">
                  <c:v>0.808496403819623</c:v>
                </c:pt>
                <c:pt idx="941">
                  <c:v>0.805543804309778</c:v>
                </c:pt>
                <c:pt idx="942">
                  <c:v>0.802571066246781</c:v>
                </c:pt>
                <c:pt idx="943">
                  <c:v>0.799578263948928</c:v>
                </c:pt>
                <c:pt idx="944">
                  <c:v>0.796565472236121</c:v>
                </c:pt>
                <c:pt idx="945">
                  <c:v>0.793532766427995</c:v>
                </c:pt>
                <c:pt idx="946">
                  <c:v>0.790480222342039</c:v>
                </c:pt>
                <c:pt idx="947">
                  <c:v>0.787407916291695</c:v>
                </c:pt>
                <c:pt idx="948">
                  <c:v>0.784315925084455</c:v>
                </c:pt>
                <c:pt idx="949">
                  <c:v>0.781204326019937</c:v>
                </c:pt>
                <c:pt idx="950">
                  <c:v>0.778073196887957</c:v>
                </c:pt>
                <c:pt idx="951">
                  <c:v>0.774922615966579</c:v>
                </c:pt>
                <c:pt idx="952">
                  <c:v>0.771752662020162</c:v>
                </c:pt>
                <c:pt idx="953">
                  <c:v>0.76856341429739</c:v>
                </c:pt>
                <c:pt idx="954">
                  <c:v>0.76535495252929</c:v>
                </c:pt>
                <c:pt idx="955">
                  <c:v>0.762127356927239</c:v>
                </c:pt>
                <c:pt idx="956">
                  <c:v>0.758880708180959</c:v>
                </c:pt>
                <c:pt idx="957">
                  <c:v>0.7556150874565</c:v>
                </c:pt>
                <c:pt idx="958">
                  <c:v>0.752330576394209</c:v>
                </c:pt>
                <c:pt idx="959">
                  <c:v>0.749027257106692</c:v>
                </c:pt>
                <c:pt idx="960">
                  <c:v>0.745705212176759</c:v>
                </c:pt>
                <c:pt idx="961">
                  <c:v>0.74236452465536</c:v>
                </c:pt>
                <c:pt idx="962">
                  <c:v>0.73900527805951</c:v>
                </c:pt>
                <c:pt idx="963">
                  <c:v>0.735627556370198</c:v>
                </c:pt>
                <c:pt idx="964">
                  <c:v>0.732231444030291</c:v>
                </c:pt>
                <c:pt idx="965">
                  <c:v>0.72881702594242</c:v>
                </c:pt>
                <c:pt idx="966">
                  <c:v>0.72538438746686</c:v>
                </c:pt>
                <c:pt idx="967">
                  <c:v>0.721933614419393</c:v>
                </c:pt>
                <c:pt idx="968">
                  <c:v>0.718464793069167</c:v>
                </c:pt>
                <c:pt idx="969">
                  <c:v>0.714978010136534</c:v>
                </c:pt>
                <c:pt idx="970">
                  <c:v>0.711473352790886</c:v>
                </c:pt>
                <c:pt idx="971">
                  <c:v>0.707950908648474</c:v>
                </c:pt>
                <c:pt idx="972">
                  <c:v>0.704410765770218</c:v>
                </c:pt>
                <c:pt idx="973">
                  <c:v>0.700853012659506</c:v>
                </c:pt>
                <c:pt idx="974">
                  <c:v>0.69727773825998</c:v>
                </c:pt>
                <c:pt idx="975">
                  <c:v>0.693685031953315</c:v>
                </c:pt>
                <c:pt idx="976">
                  <c:v>0.690074983556979</c:v>
                </c:pt>
                <c:pt idx="977">
                  <c:v>0.686447683321997</c:v>
                </c:pt>
                <c:pt idx="978">
                  <c:v>0.682803221930683</c:v>
                </c:pt>
                <c:pt idx="979">
                  <c:v>0.679141690494384</c:v>
                </c:pt>
                <c:pt idx="980">
                  <c:v>0.675463180551195</c:v>
                </c:pt>
                <c:pt idx="981">
                  <c:v>0.671767784063672</c:v>
                </c:pt>
                <c:pt idx="982">
                  <c:v>0.668055593416536</c:v>
                </c:pt>
                <c:pt idx="983">
                  <c:v>0.664326701414358</c:v>
                </c:pt>
                <c:pt idx="984">
                  <c:v>0.660581201279246</c:v>
                </c:pt>
                <c:pt idx="985">
                  <c:v>0.656819186648507</c:v>
                </c:pt>
                <c:pt idx="986">
                  <c:v>0.653040751572311</c:v>
                </c:pt>
                <c:pt idx="987">
                  <c:v>0.649245990511338</c:v>
                </c:pt>
                <c:pt idx="988">
                  <c:v>0.645434998334417</c:v>
                </c:pt>
                <c:pt idx="989">
                  <c:v>0.641607870316154</c:v>
                </c:pt>
                <c:pt idx="990">
                  <c:v>0.637764702134551</c:v>
                </c:pt>
                <c:pt idx="991">
                  <c:v>0.633905589868611</c:v>
                </c:pt>
                <c:pt idx="992">
                  <c:v>0.63003062999594</c:v>
                </c:pt>
                <c:pt idx="993">
                  <c:v>0.626139919390333</c:v>
                </c:pt>
                <c:pt idx="994">
                  <c:v>0.622233555319353</c:v>
                </c:pt>
                <c:pt idx="995">
                  <c:v>0.618311635441898</c:v>
                </c:pt>
                <c:pt idx="996">
                  <c:v>0.61437425780576</c:v>
                </c:pt>
                <c:pt idx="997">
                  <c:v>0.610421520845176</c:v>
                </c:pt>
                <c:pt idx="998">
                  <c:v>0.606453523378364</c:v>
                </c:pt>
                <c:pt idx="999">
                  <c:v>0.602470364605053</c:v>
                </c:pt>
                <c:pt idx="1000">
                  <c:v>0.598472144104006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969440"/>
        <c:axId val="-2076968016"/>
      </c:scatterChart>
      <c:valAx>
        <c:axId val="-2076969440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968016"/>
        <c:crosses val="autoZero"/>
        <c:crossBetween val="midCat"/>
      </c:valAx>
      <c:valAx>
        <c:axId val="-2076968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9694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82885733033371"/>
          <c:y val="0.0395317869690365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poly"/>
            <c:order val="4"/>
            <c:dispRSqr val="0"/>
            <c:dispEq val="0"/>
          </c:trendline>
          <c:xVal>
            <c:numRef>
              <c:f>Sheet1!$A$2:$A$52</c:f>
              <c:numCache>
                <c:formatCode>General</c:formatCode>
                <c:ptCount val="51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</c:numCache>
            </c:numRef>
          </c:xVal>
          <c:yVal>
            <c:numRef>
              <c:f>Sheet1!$B$2:$B$52</c:f>
              <c:numCache>
                <c:formatCode>General</c:formatCode>
                <c:ptCount val="51"/>
                <c:pt idx="0">
                  <c:v>2.365581741504712</c:v>
                </c:pt>
                <c:pt idx="1">
                  <c:v>0.990427193780186</c:v>
                </c:pt>
                <c:pt idx="2">
                  <c:v>-1.071490580452144</c:v>
                </c:pt>
                <c:pt idx="3">
                  <c:v>-2.13112397920925</c:v>
                </c:pt>
                <c:pt idx="4">
                  <c:v>-1.381157105665736</c:v>
                </c:pt>
                <c:pt idx="5">
                  <c:v>-2.312355976434784</c:v>
                </c:pt>
                <c:pt idx="6">
                  <c:v>-1.147422617289578</c:v>
                </c:pt>
                <c:pt idx="7">
                  <c:v>-1.180820403753393</c:v>
                </c:pt>
                <c:pt idx="8">
                  <c:v>0.0658269250354337</c:v>
                </c:pt>
                <c:pt idx="9">
                  <c:v>2.17843988892695</c:v>
                </c:pt>
                <c:pt idx="10">
                  <c:v>3.666779045449034</c:v>
                </c:pt>
                <c:pt idx="11">
                  <c:v>3.748126947497897</c:v>
                </c:pt>
                <c:pt idx="12">
                  <c:v>4.31052377474104</c:v>
                </c:pt>
                <c:pt idx="13">
                  <c:v>7.197116386143684</c:v>
                </c:pt>
                <c:pt idx="14">
                  <c:v>7.085023530332103</c:v>
                </c:pt>
                <c:pt idx="15">
                  <c:v>9.823165073887936</c:v>
                </c:pt>
                <c:pt idx="16">
                  <c:v>10.5556255357547</c:v>
                </c:pt>
                <c:pt idx="17">
                  <c:v>12.74128261504238</c:v>
                </c:pt>
                <c:pt idx="18">
                  <c:v>12.42940186013659</c:v>
                </c:pt>
                <c:pt idx="19">
                  <c:v>13.98866755882341</c:v>
                </c:pt>
                <c:pt idx="20">
                  <c:v>14.77636195881736</c:v>
                </c:pt>
                <c:pt idx="21">
                  <c:v>13.36194685562004</c:v>
                </c:pt>
                <c:pt idx="22">
                  <c:v>13.8026345954645</c:v>
                </c:pt>
                <c:pt idx="23">
                  <c:v>13.5051267105957</c:v>
                </c:pt>
                <c:pt idx="24">
                  <c:v>12.02973708775732</c:v>
                </c:pt>
                <c:pt idx="25">
                  <c:v>11.55020567760105</c:v>
                </c:pt>
                <c:pt idx="26">
                  <c:v>11.82387713792738</c:v>
                </c:pt>
                <c:pt idx="27">
                  <c:v>10.21379831885313</c:v>
                </c:pt>
                <c:pt idx="28">
                  <c:v>9.9844435490007</c:v>
                </c:pt>
                <c:pt idx="29">
                  <c:v>8.417043320324628</c:v>
                </c:pt>
                <c:pt idx="30">
                  <c:v>5.044061207139965</c:v>
                </c:pt>
                <c:pt idx="31">
                  <c:v>4.164406857459284</c:v>
                </c:pt>
                <c:pt idx="32">
                  <c:v>4.245949897419192</c:v>
                </c:pt>
                <c:pt idx="33">
                  <c:v>1.975755468670028</c:v>
                </c:pt>
                <c:pt idx="34">
                  <c:v>-0.381198259556229</c:v>
                </c:pt>
                <c:pt idx="35">
                  <c:v>-1.82931856845678</c:v>
                </c:pt>
                <c:pt idx="36">
                  <c:v>-1.747166630775284</c:v>
                </c:pt>
                <c:pt idx="37">
                  <c:v>-3.740263010099631</c:v>
                </c:pt>
                <c:pt idx="38">
                  <c:v>-4.43597908482074</c:v>
                </c:pt>
                <c:pt idx="39">
                  <c:v>-7.184088892116335</c:v>
                </c:pt>
                <c:pt idx="40">
                  <c:v>-8.229450358678084</c:v>
                </c:pt>
                <c:pt idx="41">
                  <c:v>-5.955162163865086</c:v>
                </c:pt>
                <c:pt idx="42">
                  <c:v>-6.882047704267694</c:v>
                </c:pt>
                <c:pt idx="43">
                  <c:v>-6.780714599541087</c:v>
                </c:pt>
                <c:pt idx="44">
                  <c:v>-3.91745358576634</c:v>
                </c:pt>
                <c:pt idx="45">
                  <c:v>-1.977227959751696</c:v>
                </c:pt>
                <c:pt idx="46">
                  <c:v>1.911867189147027</c:v>
                </c:pt>
                <c:pt idx="47">
                  <c:v>4.383006898564425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958128"/>
        <c:axId val="-2076956704"/>
      </c:scatterChart>
      <c:valAx>
        <c:axId val="-2076958128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956704"/>
        <c:crosses val="autoZero"/>
        <c:crossBetween val="midCat"/>
      </c:valAx>
      <c:valAx>
        <c:axId val="-2076956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9581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Sheet1!$A$2:$A$16</c:f>
              <c:numCache>
                <c:formatCode>General</c:formatCode>
                <c:ptCount val="15"/>
                <c:pt idx="0">
                  <c:v>-5.0</c:v>
                </c:pt>
                <c:pt idx="1">
                  <c:v>-3.999999999999999</c:v>
                </c:pt>
                <c:pt idx="2">
                  <c:v>-2.999999999999998</c:v>
                </c:pt>
                <c:pt idx="3">
                  <c:v>-1.999999999999998</c:v>
                </c:pt>
                <c:pt idx="4">
                  <c:v>-0.999999999999998</c:v>
                </c:pt>
                <c:pt idx="5">
                  <c:v>2.16493489801906E-15</c:v>
                </c:pt>
                <c:pt idx="6">
                  <c:v>1.000000000000002</c:v>
                </c:pt>
                <c:pt idx="7">
                  <c:v>2.000000000000002</c:v>
                </c:pt>
                <c:pt idx="8">
                  <c:v>3.000000000000003</c:v>
                </c:pt>
                <c:pt idx="9">
                  <c:v>4.000000000000004</c:v>
                </c:pt>
              </c:numCache>
            </c:numRef>
          </c:xVal>
          <c:yVal>
            <c:numRef>
              <c:f>Sheet1!$B$2:$B$16</c:f>
              <c:numCache>
                <c:formatCode>General</c:formatCode>
                <c:ptCount val="15"/>
                <c:pt idx="0">
                  <c:v>-5.314371718040284</c:v>
                </c:pt>
                <c:pt idx="1">
                  <c:v>-2.19566886220734</c:v>
                </c:pt>
                <c:pt idx="2">
                  <c:v>-0.939896592596496</c:v>
                </c:pt>
                <c:pt idx="3">
                  <c:v>-1.161910835486506</c:v>
                </c:pt>
                <c:pt idx="4">
                  <c:v>1.610978298666946</c:v>
                </c:pt>
                <c:pt idx="5">
                  <c:v>1.824740548179585</c:v>
                </c:pt>
                <c:pt idx="6">
                  <c:v>3.991252813500056</c:v>
                </c:pt>
                <c:pt idx="7">
                  <c:v>5.884566283728597</c:v>
                </c:pt>
                <c:pt idx="8">
                  <c:v>4.22152418492053</c:v>
                </c:pt>
                <c:pt idx="9">
                  <c:v>8.253352748250398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2705312"/>
        <c:axId val="-2076664976"/>
      </c:scatterChart>
      <c:valAx>
        <c:axId val="-2042705312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664976"/>
        <c:crosses val="autoZero"/>
        <c:crossBetween val="midCat"/>
      </c:valAx>
      <c:valAx>
        <c:axId val="-2076664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27053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197417588216868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poly"/>
            <c:order val="6"/>
            <c:dispRSqr val="0"/>
            <c:dispEq val="1"/>
            <c:trendlineLbl>
              <c:layout>
                <c:manualLayout>
                  <c:x val="0.0443705622298952"/>
                  <c:y val="0.652447115842946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Sheet1!$A$2:$A$16</c:f>
              <c:numCache>
                <c:formatCode>General</c:formatCode>
                <c:ptCount val="15"/>
                <c:pt idx="0">
                  <c:v>-5.0</c:v>
                </c:pt>
                <c:pt idx="1">
                  <c:v>-3.999999999999999</c:v>
                </c:pt>
                <c:pt idx="2">
                  <c:v>-2.999999999999998</c:v>
                </c:pt>
                <c:pt idx="3">
                  <c:v>-1.999999999999998</c:v>
                </c:pt>
                <c:pt idx="4">
                  <c:v>-0.999999999999998</c:v>
                </c:pt>
                <c:pt idx="5">
                  <c:v>2.16493489801906E-15</c:v>
                </c:pt>
                <c:pt idx="6">
                  <c:v>1.000000000000002</c:v>
                </c:pt>
                <c:pt idx="7">
                  <c:v>2.000000000000002</c:v>
                </c:pt>
                <c:pt idx="8">
                  <c:v>3.000000000000003</c:v>
                </c:pt>
                <c:pt idx="9">
                  <c:v>4.000000000000004</c:v>
                </c:pt>
              </c:numCache>
            </c:numRef>
          </c:xVal>
          <c:yVal>
            <c:numRef>
              <c:f>Sheet1!$B$2:$B$16</c:f>
              <c:numCache>
                <c:formatCode>General</c:formatCode>
                <c:ptCount val="15"/>
                <c:pt idx="0">
                  <c:v>-5.314371718040284</c:v>
                </c:pt>
                <c:pt idx="1">
                  <c:v>-2.19566886220734</c:v>
                </c:pt>
                <c:pt idx="2">
                  <c:v>-0.939896592596496</c:v>
                </c:pt>
                <c:pt idx="3">
                  <c:v>-1.161910835486506</c:v>
                </c:pt>
                <c:pt idx="4">
                  <c:v>1.610978298666946</c:v>
                </c:pt>
                <c:pt idx="5">
                  <c:v>1.824740548179585</c:v>
                </c:pt>
                <c:pt idx="6">
                  <c:v>3.991252813500056</c:v>
                </c:pt>
                <c:pt idx="7">
                  <c:v>5.884566283728597</c:v>
                </c:pt>
                <c:pt idx="8">
                  <c:v>4.22152418492053</c:v>
                </c:pt>
                <c:pt idx="9">
                  <c:v>8.253352748250398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506288"/>
        <c:axId val="-2076504704"/>
      </c:scatterChart>
      <c:valAx>
        <c:axId val="-2076506288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504704"/>
        <c:crosses val="autoZero"/>
        <c:crossBetween val="midCat"/>
      </c:valAx>
      <c:valAx>
        <c:axId val="-207650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5062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poly"/>
            <c:order val="6"/>
            <c:dispRSqr val="0"/>
            <c:dispEq val="1"/>
            <c:trendlineLbl>
              <c:layout>
                <c:manualLayout>
                  <c:x val="-0.00472858916360204"/>
                  <c:y val="0.588440730249091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Sheet1!$A$2:$A$52</c:f>
              <c:numCache>
                <c:formatCode>General</c:formatCode>
                <c:ptCount val="51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</c:numCache>
            </c:numRef>
          </c:xVal>
          <c:yVal>
            <c:numRef>
              <c:f>Sheet1!$B$2:$B$52</c:f>
              <c:numCache>
                <c:formatCode>General</c:formatCode>
                <c:ptCount val="51"/>
                <c:pt idx="0">
                  <c:v>-5.314371718040284</c:v>
                </c:pt>
                <c:pt idx="1">
                  <c:v>-4.197163600587224</c:v>
                </c:pt>
                <c:pt idx="2">
                  <c:v>-2.497537028497942</c:v>
                </c:pt>
                <c:pt idx="3">
                  <c:v>-3.504987569907603</c:v>
                </c:pt>
                <c:pt idx="4">
                  <c:v>-2.94151179886513</c:v>
                </c:pt>
                <c:pt idx="5">
                  <c:v>-2.19566886220734</c:v>
                </c:pt>
                <c:pt idx="6">
                  <c:v>-3.8337146887035</c:v>
                </c:pt>
                <c:pt idx="7">
                  <c:v>-2.830985686803446</c:v>
                </c:pt>
                <c:pt idx="8">
                  <c:v>-2.469472009873432</c:v>
                </c:pt>
                <c:pt idx="9">
                  <c:v>-0.355730892644883</c:v>
                </c:pt>
                <c:pt idx="10">
                  <c:v>-0.939896592596496</c:v>
                </c:pt>
                <c:pt idx="11">
                  <c:v>-2.46723876054422</c:v>
                </c:pt>
                <c:pt idx="12">
                  <c:v>-1.02713795016739</c:v>
                </c:pt>
                <c:pt idx="13">
                  <c:v>0.14870045202259</c:v>
                </c:pt>
                <c:pt idx="14">
                  <c:v>-0.941015070571346</c:v>
                </c:pt>
                <c:pt idx="15">
                  <c:v>-1.161910835486506</c:v>
                </c:pt>
                <c:pt idx="16">
                  <c:v>-1.04822679471025</c:v>
                </c:pt>
                <c:pt idx="17">
                  <c:v>-0.926378197134966</c:v>
                </c:pt>
                <c:pt idx="18">
                  <c:v>1.067342927113925</c:v>
                </c:pt>
                <c:pt idx="19">
                  <c:v>1.92258793036094</c:v>
                </c:pt>
                <c:pt idx="20">
                  <c:v>1.610978298666946</c:v>
                </c:pt>
                <c:pt idx="21">
                  <c:v>2.525815371899566</c:v>
                </c:pt>
                <c:pt idx="22">
                  <c:v>1.309844254847865</c:v>
                </c:pt>
                <c:pt idx="23">
                  <c:v>0.586056596695093</c:v>
                </c:pt>
                <c:pt idx="24">
                  <c:v>2.618451162153486</c:v>
                </c:pt>
                <c:pt idx="25">
                  <c:v>1.824740548179585</c:v>
                </c:pt>
                <c:pt idx="26">
                  <c:v>3.137466598489302</c:v>
                </c:pt>
                <c:pt idx="27">
                  <c:v>1.396077432152076</c:v>
                </c:pt>
                <c:pt idx="28">
                  <c:v>1.72955317377352</c:v>
                </c:pt>
                <c:pt idx="29">
                  <c:v>1.730115172186182</c:v>
                </c:pt>
                <c:pt idx="30">
                  <c:v>3.991252813500056</c:v>
                </c:pt>
                <c:pt idx="31">
                  <c:v>3.061730217682691</c:v>
                </c:pt>
                <c:pt idx="32">
                  <c:v>5.142596599448388</c:v>
                </c:pt>
                <c:pt idx="33">
                  <c:v>2.775791037535421</c:v>
                </c:pt>
                <c:pt idx="34">
                  <c:v>3.918445028314756</c:v>
                </c:pt>
                <c:pt idx="35">
                  <c:v>5.884566283728597</c:v>
                </c:pt>
                <c:pt idx="36">
                  <c:v>5.753444913824438</c:v>
                </c:pt>
                <c:pt idx="37">
                  <c:v>4.918557848664077</c:v>
                </c:pt>
                <c:pt idx="38">
                  <c:v>4.401771946885466</c:v>
                </c:pt>
                <c:pt idx="39">
                  <c:v>4.266333919348431</c:v>
                </c:pt>
                <c:pt idx="40">
                  <c:v>4.22152418492053</c:v>
                </c:pt>
                <c:pt idx="41">
                  <c:v>6.226145639258394</c:v>
                </c:pt>
                <c:pt idx="42">
                  <c:v>5.45341318683802</c:v>
                </c:pt>
                <c:pt idx="43">
                  <c:v>6.487704550684611</c:v>
                </c:pt>
                <c:pt idx="44">
                  <c:v>5.652851532773026</c:v>
                </c:pt>
                <c:pt idx="45">
                  <c:v>8.253352748250398</c:v>
                </c:pt>
                <c:pt idx="46">
                  <c:v>8.486009352777454</c:v>
                </c:pt>
                <c:pt idx="47">
                  <c:v>6.47175721529158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547648"/>
        <c:axId val="-2076572864"/>
      </c:scatterChart>
      <c:valAx>
        <c:axId val="-2076547648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572864"/>
        <c:crosses val="autoZero"/>
        <c:crossBetween val="midCat"/>
      </c:valAx>
      <c:valAx>
        <c:axId val="-2076572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5476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xVal>
          <c:yVal>
            <c:numRef>
              <c:f>Sheet1!$B$2:$B$9</c:f>
              <c:numCache>
                <c:formatCode>General</c:formatCode>
                <c:ptCount val="8"/>
                <c:pt idx="0">
                  <c:v>3.205417362126371</c:v>
                </c:pt>
                <c:pt idx="1">
                  <c:v>2.226194038722138</c:v>
                </c:pt>
                <c:pt idx="2">
                  <c:v>1.55751015363053</c:v>
                </c:pt>
                <c:pt idx="3">
                  <c:v>1.1662228208754</c:v>
                </c:pt>
                <c:pt idx="4">
                  <c:v>1.00694275918679</c:v>
                </c:pt>
                <c:pt idx="5">
                  <c:v>1.211789882957052</c:v>
                </c:pt>
                <c:pt idx="6">
                  <c:v>1.590224712681005</c:v>
                </c:pt>
                <c:pt idx="7">
                  <c:v>2.282944682953392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610448"/>
        <c:axId val="-2076606976"/>
      </c:scatterChart>
      <c:valAx>
        <c:axId val="-20766104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606976"/>
        <c:crosses val="autoZero"/>
        <c:crossBetween val="midCat"/>
      </c:valAx>
      <c:valAx>
        <c:axId val="-2076606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610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42130637514034"/>
          <c:y val="0.0456486354564814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Sheet1!$A$2:$A$52</c:f>
              <c:numCache>
                <c:formatCode>General</c:formatCode>
                <c:ptCount val="51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</c:numCache>
            </c:numRef>
          </c:xVal>
          <c:yVal>
            <c:numRef>
              <c:f>Sheet1!$B$2:$B$52</c:f>
              <c:numCache>
                <c:formatCode>General</c:formatCode>
                <c:ptCount val="51"/>
                <c:pt idx="0">
                  <c:v>2.365581741504712</c:v>
                </c:pt>
                <c:pt idx="1">
                  <c:v>0.990427193780186</c:v>
                </c:pt>
                <c:pt idx="2">
                  <c:v>-1.071490580452144</c:v>
                </c:pt>
                <c:pt idx="3">
                  <c:v>-2.13112397920925</c:v>
                </c:pt>
                <c:pt idx="4">
                  <c:v>-1.381157105665736</c:v>
                </c:pt>
                <c:pt idx="5">
                  <c:v>-2.312355976434788</c:v>
                </c:pt>
                <c:pt idx="6">
                  <c:v>-1.147422617289578</c:v>
                </c:pt>
                <c:pt idx="7">
                  <c:v>-1.180820403753393</c:v>
                </c:pt>
                <c:pt idx="8">
                  <c:v>0.0658269250354337</c:v>
                </c:pt>
                <c:pt idx="9">
                  <c:v>2.17843988892695</c:v>
                </c:pt>
                <c:pt idx="10">
                  <c:v>3.666779045449034</c:v>
                </c:pt>
                <c:pt idx="11">
                  <c:v>3.748126947497897</c:v>
                </c:pt>
                <c:pt idx="12">
                  <c:v>4.31052377474104</c:v>
                </c:pt>
                <c:pt idx="13">
                  <c:v>7.197116386143686</c:v>
                </c:pt>
                <c:pt idx="14">
                  <c:v>7.085023530332103</c:v>
                </c:pt>
                <c:pt idx="15">
                  <c:v>9.823165073887936</c:v>
                </c:pt>
                <c:pt idx="16">
                  <c:v>10.5556255357547</c:v>
                </c:pt>
                <c:pt idx="17">
                  <c:v>12.74128261504238</c:v>
                </c:pt>
                <c:pt idx="18">
                  <c:v>12.42940186013659</c:v>
                </c:pt>
                <c:pt idx="19">
                  <c:v>13.98866755882341</c:v>
                </c:pt>
                <c:pt idx="20">
                  <c:v>14.77636195881736</c:v>
                </c:pt>
                <c:pt idx="21">
                  <c:v>13.36194685562004</c:v>
                </c:pt>
                <c:pt idx="22">
                  <c:v>13.8026345954645</c:v>
                </c:pt>
                <c:pt idx="23">
                  <c:v>13.5051267105957</c:v>
                </c:pt>
                <c:pt idx="24">
                  <c:v>12.02973708775732</c:v>
                </c:pt>
                <c:pt idx="25">
                  <c:v>11.55020567760105</c:v>
                </c:pt>
                <c:pt idx="26">
                  <c:v>11.82387713792738</c:v>
                </c:pt>
                <c:pt idx="27">
                  <c:v>10.21379831885313</c:v>
                </c:pt>
                <c:pt idx="28">
                  <c:v>9.9844435490007</c:v>
                </c:pt>
                <c:pt idx="29">
                  <c:v>8.417043320324628</c:v>
                </c:pt>
                <c:pt idx="30">
                  <c:v>5.044061207139965</c:v>
                </c:pt>
                <c:pt idx="31">
                  <c:v>4.164406857459295</c:v>
                </c:pt>
                <c:pt idx="32">
                  <c:v>4.245949897419192</c:v>
                </c:pt>
                <c:pt idx="33">
                  <c:v>1.975755468670028</c:v>
                </c:pt>
                <c:pt idx="34">
                  <c:v>-0.381198259556229</c:v>
                </c:pt>
                <c:pt idx="35">
                  <c:v>-1.82931856845678</c:v>
                </c:pt>
                <c:pt idx="36">
                  <c:v>-1.747166630775284</c:v>
                </c:pt>
                <c:pt idx="37">
                  <c:v>-3.740263010099631</c:v>
                </c:pt>
                <c:pt idx="38">
                  <c:v>-4.43597908482074</c:v>
                </c:pt>
                <c:pt idx="39">
                  <c:v>-7.184088892116335</c:v>
                </c:pt>
                <c:pt idx="40">
                  <c:v>-8.229450358678084</c:v>
                </c:pt>
                <c:pt idx="41">
                  <c:v>-5.955162163865086</c:v>
                </c:pt>
                <c:pt idx="42">
                  <c:v>-6.882047704267694</c:v>
                </c:pt>
                <c:pt idx="43">
                  <c:v>-6.780714599541087</c:v>
                </c:pt>
                <c:pt idx="44">
                  <c:v>-3.91745358576634</c:v>
                </c:pt>
                <c:pt idx="45">
                  <c:v>-1.977227959751696</c:v>
                </c:pt>
                <c:pt idx="46">
                  <c:v>1.911867189147027</c:v>
                </c:pt>
                <c:pt idx="47">
                  <c:v>4.383006898564425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637184"/>
        <c:axId val="-2076633872"/>
      </c:scatterChart>
      <c:valAx>
        <c:axId val="-2076637184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633872"/>
        <c:crosses val="autoZero"/>
        <c:crossBetween val="midCat"/>
      </c:valAx>
      <c:valAx>
        <c:axId val="-2076633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6371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xVal>
          <c:yVal>
            <c:numRef>
              <c:f>Sheet1!$B$2:$B$9</c:f>
              <c:numCache>
                <c:formatCode>General</c:formatCode>
                <c:ptCount val="8"/>
                <c:pt idx="0">
                  <c:v>3.205417362126371</c:v>
                </c:pt>
                <c:pt idx="1">
                  <c:v>2.226194038722138</c:v>
                </c:pt>
                <c:pt idx="2">
                  <c:v>1.55751015363053</c:v>
                </c:pt>
                <c:pt idx="3">
                  <c:v>1.1662228208754</c:v>
                </c:pt>
                <c:pt idx="4">
                  <c:v>1.00694275918679</c:v>
                </c:pt>
                <c:pt idx="5">
                  <c:v>1.211789882957052</c:v>
                </c:pt>
                <c:pt idx="6">
                  <c:v>1.590224712681005</c:v>
                </c:pt>
                <c:pt idx="7">
                  <c:v>2.282944682953392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675952"/>
        <c:axId val="-2076462096"/>
      </c:scatterChart>
      <c:valAx>
        <c:axId val="-20766759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462096"/>
        <c:crosses val="autoZero"/>
        <c:crossBetween val="midCat"/>
      </c:valAx>
      <c:valAx>
        <c:axId val="-2076462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6675952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Sheet1!$A$2:$A$52</c:f>
              <c:numCache>
                <c:formatCode>General</c:formatCode>
                <c:ptCount val="51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</c:numCache>
            </c:numRef>
          </c:xVal>
          <c:yVal>
            <c:numRef>
              <c:f>Sheet1!$B$2:$B$52</c:f>
              <c:numCache>
                <c:formatCode>General</c:formatCode>
                <c:ptCount val="51"/>
                <c:pt idx="0">
                  <c:v>2.365581741504712</c:v>
                </c:pt>
                <c:pt idx="1">
                  <c:v>0.990427193780186</c:v>
                </c:pt>
                <c:pt idx="2">
                  <c:v>-1.071490580452144</c:v>
                </c:pt>
                <c:pt idx="3">
                  <c:v>-2.13112397920925</c:v>
                </c:pt>
                <c:pt idx="4">
                  <c:v>-1.381157105665736</c:v>
                </c:pt>
                <c:pt idx="5">
                  <c:v>-2.312355976434792</c:v>
                </c:pt>
                <c:pt idx="6">
                  <c:v>-1.147422617289578</c:v>
                </c:pt>
                <c:pt idx="7">
                  <c:v>-1.180820403753393</c:v>
                </c:pt>
                <c:pt idx="8">
                  <c:v>0.0658269250354337</c:v>
                </c:pt>
                <c:pt idx="9">
                  <c:v>2.17843988892695</c:v>
                </c:pt>
                <c:pt idx="10">
                  <c:v>3.666779045449034</c:v>
                </c:pt>
                <c:pt idx="11">
                  <c:v>3.748126947497897</c:v>
                </c:pt>
                <c:pt idx="12">
                  <c:v>4.31052377474104</c:v>
                </c:pt>
                <c:pt idx="13">
                  <c:v>7.19711638614369</c:v>
                </c:pt>
                <c:pt idx="14">
                  <c:v>7.085023530332103</c:v>
                </c:pt>
                <c:pt idx="15">
                  <c:v>9.823165073887936</c:v>
                </c:pt>
                <c:pt idx="16">
                  <c:v>10.5556255357547</c:v>
                </c:pt>
                <c:pt idx="17">
                  <c:v>12.74128261504238</c:v>
                </c:pt>
                <c:pt idx="18">
                  <c:v>12.42940186013659</c:v>
                </c:pt>
                <c:pt idx="19">
                  <c:v>13.98866755882341</c:v>
                </c:pt>
                <c:pt idx="20">
                  <c:v>14.77636195881736</c:v>
                </c:pt>
                <c:pt idx="21">
                  <c:v>13.36194685562004</c:v>
                </c:pt>
                <c:pt idx="22">
                  <c:v>13.8026345954645</c:v>
                </c:pt>
                <c:pt idx="23">
                  <c:v>13.5051267105957</c:v>
                </c:pt>
                <c:pt idx="24">
                  <c:v>12.02973708775732</c:v>
                </c:pt>
                <c:pt idx="25">
                  <c:v>11.55020567760105</c:v>
                </c:pt>
                <c:pt idx="26">
                  <c:v>11.82387713792738</c:v>
                </c:pt>
                <c:pt idx="27">
                  <c:v>10.21379831885313</c:v>
                </c:pt>
                <c:pt idx="28">
                  <c:v>9.9844435490007</c:v>
                </c:pt>
                <c:pt idx="29">
                  <c:v>8.417043320324628</c:v>
                </c:pt>
                <c:pt idx="30">
                  <c:v>5.044061207139965</c:v>
                </c:pt>
                <c:pt idx="31">
                  <c:v>4.164406857459305</c:v>
                </c:pt>
                <c:pt idx="32">
                  <c:v>4.245949897419192</c:v>
                </c:pt>
                <c:pt idx="33">
                  <c:v>1.975755468670028</c:v>
                </c:pt>
                <c:pt idx="34">
                  <c:v>-0.381198259556229</c:v>
                </c:pt>
                <c:pt idx="35">
                  <c:v>-1.82931856845678</c:v>
                </c:pt>
                <c:pt idx="36">
                  <c:v>-1.747166630775284</c:v>
                </c:pt>
                <c:pt idx="37">
                  <c:v>-3.740263010099631</c:v>
                </c:pt>
                <c:pt idx="38">
                  <c:v>-4.43597908482074</c:v>
                </c:pt>
                <c:pt idx="39">
                  <c:v>-7.184088892116335</c:v>
                </c:pt>
                <c:pt idx="40">
                  <c:v>-8.229450358678084</c:v>
                </c:pt>
                <c:pt idx="41">
                  <c:v>-5.955162163865086</c:v>
                </c:pt>
                <c:pt idx="42">
                  <c:v>-6.882047704267694</c:v>
                </c:pt>
                <c:pt idx="43">
                  <c:v>-6.780714599541087</c:v>
                </c:pt>
                <c:pt idx="44">
                  <c:v>-3.91745358576634</c:v>
                </c:pt>
                <c:pt idx="45">
                  <c:v>-1.977227959751696</c:v>
                </c:pt>
                <c:pt idx="46">
                  <c:v>1.911867189147027</c:v>
                </c:pt>
                <c:pt idx="47">
                  <c:v>4.383006898564425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1722592"/>
        <c:axId val="-2131725792"/>
      </c:scatterChart>
      <c:valAx>
        <c:axId val="-2131722592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1725792"/>
        <c:crosses val="autoZero"/>
        <c:crossBetween val="midCat"/>
      </c:valAx>
      <c:valAx>
        <c:axId val="-2131725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17225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197417588216868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poly"/>
            <c:order val="6"/>
            <c:dispRSqr val="0"/>
            <c:dispEq val="0"/>
          </c:trendline>
          <c:xVal>
            <c:numRef>
              <c:f>Sheet1!$A$2:$A$16</c:f>
              <c:numCache>
                <c:formatCode>General</c:formatCode>
                <c:ptCount val="15"/>
                <c:pt idx="0">
                  <c:v>-5.0</c:v>
                </c:pt>
                <c:pt idx="1">
                  <c:v>-3.999999999999999</c:v>
                </c:pt>
                <c:pt idx="2">
                  <c:v>-2.999999999999998</c:v>
                </c:pt>
                <c:pt idx="3">
                  <c:v>-1.999999999999998</c:v>
                </c:pt>
                <c:pt idx="4">
                  <c:v>-0.999999999999998</c:v>
                </c:pt>
                <c:pt idx="5">
                  <c:v>2.16493489801906E-15</c:v>
                </c:pt>
                <c:pt idx="6">
                  <c:v>1.000000000000002</c:v>
                </c:pt>
                <c:pt idx="7">
                  <c:v>2.000000000000002</c:v>
                </c:pt>
                <c:pt idx="8">
                  <c:v>3.000000000000003</c:v>
                </c:pt>
                <c:pt idx="9">
                  <c:v>4.000000000000004</c:v>
                </c:pt>
              </c:numCache>
            </c:numRef>
          </c:xVal>
          <c:yVal>
            <c:numRef>
              <c:f>Sheet1!$B$2:$B$16</c:f>
              <c:numCache>
                <c:formatCode>General</c:formatCode>
                <c:ptCount val="15"/>
                <c:pt idx="0">
                  <c:v>-5.314371718040284</c:v>
                </c:pt>
                <c:pt idx="1">
                  <c:v>-2.19566886220734</c:v>
                </c:pt>
                <c:pt idx="2">
                  <c:v>-0.939896592596496</c:v>
                </c:pt>
                <c:pt idx="3">
                  <c:v>-1.161910835486506</c:v>
                </c:pt>
                <c:pt idx="4">
                  <c:v>1.610978298666946</c:v>
                </c:pt>
                <c:pt idx="5">
                  <c:v>1.824740548179585</c:v>
                </c:pt>
                <c:pt idx="6">
                  <c:v>3.991252813500056</c:v>
                </c:pt>
                <c:pt idx="7">
                  <c:v>5.884566283728597</c:v>
                </c:pt>
                <c:pt idx="8">
                  <c:v>4.22152418492053</c:v>
                </c:pt>
                <c:pt idx="9">
                  <c:v>8.253352748250398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9001152"/>
        <c:axId val="-2078999344"/>
      </c:scatterChart>
      <c:valAx>
        <c:axId val="-2079001152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8999344"/>
        <c:crosses val="autoZero"/>
        <c:crossBetween val="midCat"/>
      </c:valAx>
      <c:valAx>
        <c:axId val="-20789993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0011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xVal>
          <c:yVal>
            <c:numRef>
              <c:f>Sheet1!$B$2:$B$9</c:f>
              <c:numCache>
                <c:formatCode>General</c:formatCode>
                <c:ptCount val="8"/>
                <c:pt idx="0">
                  <c:v>3.20627681440059</c:v>
                </c:pt>
                <c:pt idx="1">
                  <c:v>2.229528066910137</c:v>
                </c:pt>
                <c:pt idx="2">
                  <c:v>1.630368601079735</c:v>
                </c:pt>
                <c:pt idx="3">
                  <c:v>1.219017128352494</c:v>
                </c:pt>
                <c:pt idx="4">
                  <c:v>1.008796193597914</c:v>
                </c:pt>
                <c:pt idx="5">
                  <c:v>1.222256527901674</c:v>
                </c:pt>
                <c:pt idx="6">
                  <c:v>1.565018061388634</c:v>
                </c:pt>
                <c:pt idx="7">
                  <c:v>2.281516763736242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1977984"/>
        <c:axId val="2121748032"/>
      </c:scatterChart>
      <c:valAx>
        <c:axId val="-20419779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1748032"/>
        <c:crosses val="autoZero"/>
        <c:crossBetween val="midCat"/>
      </c:valAx>
      <c:valAx>
        <c:axId val="2121748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1977984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1531766249807"/>
          <c:y val="0.037709848123298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Sheet1!$A$2:$A$16</c:f>
              <c:numCache>
                <c:formatCode>General</c:formatCode>
                <c:ptCount val="15"/>
                <c:pt idx="0">
                  <c:v>-5.0</c:v>
                </c:pt>
                <c:pt idx="1">
                  <c:v>-3.999999999999999</c:v>
                </c:pt>
                <c:pt idx="2">
                  <c:v>-2.999999999999998</c:v>
                </c:pt>
                <c:pt idx="3">
                  <c:v>-1.999999999999998</c:v>
                </c:pt>
                <c:pt idx="4">
                  <c:v>-0.999999999999998</c:v>
                </c:pt>
                <c:pt idx="5">
                  <c:v>2.16493489801906E-15</c:v>
                </c:pt>
                <c:pt idx="6">
                  <c:v>1.000000000000002</c:v>
                </c:pt>
                <c:pt idx="7">
                  <c:v>2.000000000000002</c:v>
                </c:pt>
                <c:pt idx="8">
                  <c:v>3.000000000000003</c:v>
                </c:pt>
                <c:pt idx="9">
                  <c:v>4.000000000000004</c:v>
                </c:pt>
              </c:numCache>
            </c:numRef>
          </c:xVal>
          <c:yVal>
            <c:numRef>
              <c:f>Sheet1!$B$2:$B$16</c:f>
              <c:numCache>
                <c:formatCode>General</c:formatCode>
                <c:ptCount val="15"/>
                <c:pt idx="0">
                  <c:v>-5.314371718040284</c:v>
                </c:pt>
                <c:pt idx="1">
                  <c:v>-2.19566886220734</c:v>
                </c:pt>
                <c:pt idx="2">
                  <c:v>-0.939896592596496</c:v>
                </c:pt>
                <c:pt idx="3">
                  <c:v>-1.161910835486506</c:v>
                </c:pt>
                <c:pt idx="4">
                  <c:v>1.610978298666946</c:v>
                </c:pt>
                <c:pt idx="5">
                  <c:v>1.824740548179585</c:v>
                </c:pt>
                <c:pt idx="6">
                  <c:v>3.991252813500056</c:v>
                </c:pt>
                <c:pt idx="7">
                  <c:v>5.884566283728597</c:v>
                </c:pt>
                <c:pt idx="8">
                  <c:v>4.22152418492053</c:v>
                </c:pt>
                <c:pt idx="9">
                  <c:v>8.253352748250398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5492336"/>
        <c:axId val="-2075433120"/>
      </c:scatterChart>
      <c:valAx>
        <c:axId val="-2075492336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5433120"/>
        <c:crosses val="autoZero"/>
        <c:crossBetween val="midCat"/>
      </c:valAx>
      <c:valAx>
        <c:axId val="-2075433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54923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poly"/>
            <c:order val="6"/>
            <c:dispRSqr val="0"/>
            <c:dispEq val="0"/>
          </c:trendline>
          <c:xVal>
            <c:numRef>
              <c:f>Sheet1!$A$2:$A$16</c:f>
              <c:numCache>
                <c:formatCode>General</c:formatCode>
                <c:ptCount val="15"/>
                <c:pt idx="0">
                  <c:v>-5.0</c:v>
                </c:pt>
                <c:pt idx="1">
                  <c:v>-3.999999999999999</c:v>
                </c:pt>
                <c:pt idx="2">
                  <c:v>-2.999999999999998</c:v>
                </c:pt>
                <c:pt idx="3">
                  <c:v>-1.999999999999998</c:v>
                </c:pt>
                <c:pt idx="4">
                  <c:v>-0.999999999999998</c:v>
                </c:pt>
                <c:pt idx="5">
                  <c:v>2.16493489801906E-15</c:v>
                </c:pt>
                <c:pt idx="6">
                  <c:v>1.000000000000002</c:v>
                </c:pt>
                <c:pt idx="7">
                  <c:v>2.000000000000002</c:v>
                </c:pt>
                <c:pt idx="8">
                  <c:v>3.000000000000003</c:v>
                </c:pt>
                <c:pt idx="9">
                  <c:v>4.000000000000004</c:v>
                </c:pt>
              </c:numCache>
            </c:numRef>
          </c:xVal>
          <c:yVal>
            <c:numRef>
              <c:f>Sheet1!$B$2:$B$16</c:f>
              <c:numCache>
                <c:formatCode>General</c:formatCode>
                <c:ptCount val="15"/>
                <c:pt idx="0">
                  <c:v>-5.314371718040284</c:v>
                </c:pt>
                <c:pt idx="1">
                  <c:v>-2.19566886220734</c:v>
                </c:pt>
                <c:pt idx="2">
                  <c:v>-0.939896592596496</c:v>
                </c:pt>
                <c:pt idx="3">
                  <c:v>-1.161910835486506</c:v>
                </c:pt>
                <c:pt idx="4">
                  <c:v>1.610978298666946</c:v>
                </c:pt>
                <c:pt idx="5">
                  <c:v>1.824740548179585</c:v>
                </c:pt>
                <c:pt idx="6">
                  <c:v>3.991252813500056</c:v>
                </c:pt>
                <c:pt idx="7">
                  <c:v>5.884566283728597</c:v>
                </c:pt>
                <c:pt idx="8">
                  <c:v>4.22152418492053</c:v>
                </c:pt>
                <c:pt idx="9">
                  <c:v>8.253352748250398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1823792"/>
        <c:axId val="2121844224"/>
      </c:scatterChart>
      <c:valAx>
        <c:axId val="-2041823792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1844224"/>
        <c:crosses val="autoZero"/>
        <c:crossBetween val="midCat"/>
      </c:valAx>
      <c:valAx>
        <c:axId val="21218442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18237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97427237259816"/>
          <c:y val="0.0410331509893283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Sheet1!$A$2:$A$53</c:f>
              <c:numCache>
                <c:formatCode>General</c:formatCode>
                <c:ptCount val="52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  <c:pt idx="48">
                  <c:v>4.600000000000004</c:v>
                </c:pt>
                <c:pt idx="49">
                  <c:v>4.800000000000004</c:v>
                </c:pt>
                <c:pt idx="50">
                  <c:v>5.000000000000004</c:v>
                </c:pt>
                <c:pt idx="51">
                  <c:v>5.200000000000004</c:v>
                </c:pt>
              </c:numCache>
            </c:numRef>
          </c:xVal>
          <c:yVal>
            <c:numRef>
              <c:f>Sheet1!$B$2:$B$53</c:f>
              <c:numCache>
                <c:formatCode>General</c:formatCode>
                <c:ptCount val="52"/>
                <c:pt idx="0">
                  <c:v>23.66653833031834</c:v>
                </c:pt>
                <c:pt idx="1">
                  <c:v>22.15634360142602</c:v>
                </c:pt>
                <c:pt idx="2">
                  <c:v>20.97665325213368</c:v>
                </c:pt>
                <c:pt idx="3">
                  <c:v>19.58180617533419</c:v>
                </c:pt>
                <c:pt idx="4">
                  <c:v>18.30125847589664</c:v>
                </c:pt>
                <c:pt idx="5">
                  <c:v>17.05438212014595</c:v>
                </c:pt>
                <c:pt idx="6">
                  <c:v>15.93826691336312</c:v>
                </c:pt>
                <c:pt idx="7">
                  <c:v>14.77957632715942</c:v>
                </c:pt>
                <c:pt idx="8">
                  <c:v>13.63172034842795</c:v>
                </c:pt>
                <c:pt idx="9">
                  <c:v>12.59624084911472</c:v>
                </c:pt>
                <c:pt idx="10">
                  <c:v>11.63476529267646</c:v>
                </c:pt>
                <c:pt idx="11">
                  <c:v>10.68312807986712</c:v>
                </c:pt>
                <c:pt idx="12">
                  <c:v>9.65003328790989</c:v>
                </c:pt>
                <c:pt idx="13">
                  <c:v>8.688031296772953</c:v>
                </c:pt>
                <c:pt idx="14">
                  <c:v>7.832183384107352</c:v>
                </c:pt>
                <c:pt idx="15">
                  <c:v>7.12974848131453</c:v>
                </c:pt>
                <c:pt idx="16">
                  <c:v>6.410804642123391</c:v>
                </c:pt>
                <c:pt idx="17">
                  <c:v>5.589007342980916</c:v>
                </c:pt>
                <c:pt idx="18">
                  <c:v>4.813948822669886</c:v>
                </c:pt>
                <c:pt idx="19">
                  <c:v>4.15405270206772</c:v>
                </c:pt>
                <c:pt idx="20">
                  <c:v>3.502886069760776</c:v>
                </c:pt>
                <c:pt idx="21">
                  <c:v>3.068943645138191</c:v>
                </c:pt>
                <c:pt idx="22">
                  <c:v>2.393098876417265</c:v>
                </c:pt>
                <c:pt idx="23">
                  <c:v>1.955791747881447</c:v>
                </c:pt>
                <c:pt idx="24">
                  <c:v>1.520071106910811</c:v>
                </c:pt>
                <c:pt idx="25">
                  <c:v>1.122234161116281</c:v>
                </c:pt>
                <c:pt idx="26">
                  <c:v>0.708939656402353</c:v>
                </c:pt>
                <c:pt idx="27">
                  <c:v>0.284913539481149</c:v>
                </c:pt>
                <c:pt idx="28">
                  <c:v>0.0744495534471653</c:v>
                </c:pt>
                <c:pt idx="29">
                  <c:v>-0.140287127331377</c:v>
                </c:pt>
                <c:pt idx="30">
                  <c:v>-0.445859617106655</c:v>
                </c:pt>
                <c:pt idx="31">
                  <c:v>-0.566800413606971</c:v>
                </c:pt>
                <c:pt idx="32">
                  <c:v>-0.64011926864967</c:v>
                </c:pt>
                <c:pt idx="33">
                  <c:v>-0.874345218110847</c:v>
                </c:pt>
                <c:pt idx="34">
                  <c:v>-0.791172522923618</c:v>
                </c:pt>
                <c:pt idx="35">
                  <c:v>-0.856222945357065</c:v>
                </c:pt>
                <c:pt idx="36">
                  <c:v>-0.877920119044916</c:v>
                </c:pt>
                <c:pt idx="37">
                  <c:v>-0.788212247878856</c:v>
                </c:pt>
                <c:pt idx="38">
                  <c:v>-0.768237324036323</c:v>
                </c:pt>
                <c:pt idx="39">
                  <c:v>-0.589466222030367</c:v>
                </c:pt>
                <c:pt idx="40">
                  <c:v>-0.392553954089107</c:v>
                </c:pt>
                <c:pt idx="41">
                  <c:v>-0.22286231108001</c:v>
                </c:pt>
                <c:pt idx="42">
                  <c:v>-0.00331582736387908</c:v>
                </c:pt>
                <c:pt idx="43">
                  <c:v>0.44749824841261</c:v>
                </c:pt>
                <c:pt idx="44">
                  <c:v>0.674412709572278</c:v>
                </c:pt>
                <c:pt idx="45">
                  <c:v>1.17106330772129</c:v>
                </c:pt>
                <c:pt idx="46">
                  <c:v>1.42000000000001</c:v>
                </c:pt>
                <c:pt idx="47">
                  <c:v>1.88000000000001</c:v>
                </c:pt>
                <c:pt idx="48">
                  <c:v>2.380000000000011</c:v>
                </c:pt>
                <c:pt idx="49">
                  <c:v>2.920000000000012</c:v>
                </c:pt>
                <c:pt idx="50">
                  <c:v>3.500000000000014</c:v>
                </c:pt>
                <c:pt idx="51">
                  <c:v>4.120000000000005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4762080"/>
        <c:axId val="-2137426592"/>
      </c:scatterChart>
      <c:valAx>
        <c:axId val="2124762080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7426592"/>
        <c:crosses val="autoZero"/>
        <c:crossBetween val="midCat"/>
      </c:valAx>
      <c:valAx>
        <c:axId val="-2137426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47620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97427237259816"/>
          <c:y val="0.0410331509893283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Sheet1!$A$2:$A$53</c:f>
              <c:numCache>
                <c:formatCode>General</c:formatCode>
                <c:ptCount val="52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  <c:pt idx="48">
                  <c:v>4.600000000000004</c:v>
                </c:pt>
                <c:pt idx="49">
                  <c:v>4.800000000000004</c:v>
                </c:pt>
                <c:pt idx="50">
                  <c:v>5.000000000000004</c:v>
                </c:pt>
                <c:pt idx="51">
                  <c:v>5.200000000000004</c:v>
                </c:pt>
              </c:numCache>
            </c:numRef>
          </c:xVal>
          <c:yVal>
            <c:numRef>
              <c:f>Sheet1!$B$2:$B$53</c:f>
              <c:numCache>
                <c:formatCode>General</c:formatCode>
                <c:ptCount val="52"/>
                <c:pt idx="0">
                  <c:v>23.66653833031834</c:v>
                </c:pt>
                <c:pt idx="1">
                  <c:v>22.15634360142602</c:v>
                </c:pt>
                <c:pt idx="2">
                  <c:v>20.97665325213368</c:v>
                </c:pt>
                <c:pt idx="3">
                  <c:v>19.58180617533419</c:v>
                </c:pt>
                <c:pt idx="4">
                  <c:v>18.30125847589664</c:v>
                </c:pt>
                <c:pt idx="5">
                  <c:v>17.05438212014595</c:v>
                </c:pt>
                <c:pt idx="6">
                  <c:v>15.93826691336312</c:v>
                </c:pt>
                <c:pt idx="7">
                  <c:v>14.77957632715942</c:v>
                </c:pt>
                <c:pt idx="8">
                  <c:v>13.63172034842795</c:v>
                </c:pt>
                <c:pt idx="9">
                  <c:v>12.59624084911472</c:v>
                </c:pt>
                <c:pt idx="10">
                  <c:v>11.63476529267646</c:v>
                </c:pt>
                <c:pt idx="11">
                  <c:v>10.68312807986712</c:v>
                </c:pt>
                <c:pt idx="12">
                  <c:v>9.65003328790989</c:v>
                </c:pt>
                <c:pt idx="13">
                  <c:v>8.688031296772953</c:v>
                </c:pt>
                <c:pt idx="14">
                  <c:v>7.832183384107352</c:v>
                </c:pt>
                <c:pt idx="15">
                  <c:v>7.12974848131453</c:v>
                </c:pt>
                <c:pt idx="16">
                  <c:v>6.410804642123391</c:v>
                </c:pt>
                <c:pt idx="17">
                  <c:v>5.589007342980916</c:v>
                </c:pt>
                <c:pt idx="18">
                  <c:v>4.813948822669886</c:v>
                </c:pt>
                <c:pt idx="19">
                  <c:v>4.15405270206772</c:v>
                </c:pt>
                <c:pt idx="20">
                  <c:v>3.502886069760776</c:v>
                </c:pt>
                <c:pt idx="21">
                  <c:v>3.068943645138191</c:v>
                </c:pt>
                <c:pt idx="22">
                  <c:v>2.393098876417265</c:v>
                </c:pt>
                <c:pt idx="23">
                  <c:v>1.955791747881447</c:v>
                </c:pt>
                <c:pt idx="24">
                  <c:v>1.520071106910811</c:v>
                </c:pt>
                <c:pt idx="25">
                  <c:v>1.122234161116281</c:v>
                </c:pt>
                <c:pt idx="26">
                  <c:v>0.708939656402353</c:v>
                </c:pt>
                <c:pt idx="27">
                  <c:v>0.284913539481149</c:v>
                </c:pt>
                <c:pt idx="28">
                  <c:v>0.0744495534471653</c:v>
                </c:pt>
                <c:pt idx="29">
                  <c:v>-0.140287127331377</c:v>
                </c:pt>
                <c:pt idx="30">
                  <c:v>-0.445859617106655</c:v>
                </c:pt>
                <c:pt idx="31">
                  <c:v>-0.566800413606971</c:v>
                </c:pt>
                <c:pt idx="32">
                  <c:v>-0.64011926864967</c:v>
                </c:pt>
                <c:pt idx="33">
                  <c:v>-0.874345218110847</c:v>
                </c:pt>
                <c:pt idx="34">
                  <c:v>-0.791172522923618</c:v>
                </c:pt>
                <c:pt idx="35">
                  <c:v>-0.856222945357065</c:v>
                </c:pt>
                <c:pt idx="36">
                  <c:v>-0.877920119044916</c:v>
                </c:pt>
                <c:pt idx="37">
                  <c:v>-0.788212247878856</c:v>
                </c:pt>
                <c:pt idx="38">
                  <c:v>-0.768237324036323</c:v>
                </c:pt>
                <c:pt idx="39">
                  <c:v>-0.589466222030367</c:v>
                </c:pt>
                <c:pt idx="40">
                  <c:v>-0.392553954089107</c:v>
                </c:pt>
                <c:pt idx="41">
                  <c:v>-0.22286231108001</c:v>
                </c:pt>
                <c:pt idx="42">
                  <c:v>-0.00331582736387908</c:v>
                </c:pt>
                <c:pt idx="43">
                  <c:v>0.44749824841261</c:v>
                </c:pt>
                <c:pt idx="44">
                  <c:v>0.674412709572278</c:v>
                </c:pt>
                <c:pt idx="45">
                  <c:v>1.17106330772129</c:v>
                </c:pt>
                <c:pt idx="46">
                  <c:v>1.42000000000001</c:v>
                </c:pt>
                <c:pt idx="47">
                  <c:v>1.88000000000001</c:v>
                </c:pt>
                <c:pt idx="48">
                  <c:v>2.380000000000011</c:v>
                </c:pt>
                <c:pt idx="49">
                  <c:v>2.920000000000012</c:v>
                </c:pt>
                <c:pt idx="50">
                  <c:v>3.500000000000014</c:v>
                </c:pt>
                <c:pt idx="51">
                  <c:v>4.120000000000005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8299056"/>
        <c:axId val="-2079730384"/>
      </c:scatterChart>
      <c:valAx>
        <c:axId val="2118299056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730384"/>
        <c:crosses val="autoZero"/>
        <c:crossBetween val="midCat"/>
      </c:valAx>
      <c:valAx>
        <c:axId val="-2079730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82990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97427237259816"/>
          <c:y val="0.0410331509893283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Sheet1!$A$2:$A$53</c:f>
              <c:numCache>
                <c:formatCode>General</c:formatCode>
                <c:ptCount val="52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  <c:pt idx="48">
                  <c:v>4.600000000000004</c:v>
                </c:pt>
                <c:pt idx="49">
                  <c:v>4.800000000000004</c:v>
                </c:pt>
                <c:pt idx="50">
                  <c:v>5.000000000000004</c:v>
                </c:pt>
                <c:pt idx="51">
                  <c:v>5.200000000000004</c:v>
                </c:pt>
              </c:numCache>
            </c:numRef>
          </c:xVal>
          <c:yVal>
            <c:numRef>
              <c:f>Sheet1!$B$2:$B$53</c:f>
              <c:numCache>
                <c:formatCode>General</c:formatCode>
                <c:ptCount val="52"/>
                <c:pt idx="0">
                  <c:v>23.66653833031834</c:v>
                </c:pt>
                <c:pt idx="1">
                  <c:v>22.15634360142602</c:v>
                </c:pt>
                <c:pt idx="2">
                  <c:v>20.97665325213368</c:v>
                </c:pt>
                <c:pt idx="3">
                  <c:v>19.58180617533419</c:v>
                </c:pt>
                <c:pt idx="4">
                  <c:v>18.30125847589664</c:v>
                </c:pt>
                <c:pt idx="5">
                  <c:v>17.05438212014595</c:v>
                </c:pt>
                <c:pt idx="6">
                  <c:v>15.93826691336312</c:v>
                </c:pt>
                <c:pt idx="7">
                  <c:v>14.77957632715942</c:v>
                </c:pt>
                <c:pt idx="8">
                  <c:v>13.63172034842795</c:v>
                </c:pt>
                <c:pt idx="9">
                  <c:v>12.59624084911472</c:v>
                </c:pt>
                <c:pt idx="10">
                  <c:v>11.63476529267646</c:v>
                </c:pt>
                <c:pt idx="11">
                  <c:v>10.68312807986712</c:v>
                </c:pt>
                <c:pt idx="12">
                  <c:v>9.65003328790989</c:v>
                </c:pt>
                <c:pt idx="13">
                  <c:v>8.688031296772953</c:v>
                </c:pt>
                <c:pt idx="14">
                  <c:v>7.832183384107352</c:v>
                </c:pt>
                <c:pt idx="15">
                  <c:v>7.12974848131453</c:v>
                </c:pt>
                <c:pt idx="16">
                  <c:v>6.410804642123391</c:v>
                </c:pt>
                <c:pt idx="17">
                  <c:v>5.589007342980916</c:v>
                </c:pt>
                <c:pt idx="18">
                  <c:v>4.813948822669886</c:v>
                </c:pt>
                <c:pt idx="19">
                  <c:v>4.15405270206772</c:v>
                </c:pt>
                <c:pt idx="20">
                  <c:v>3.502886069760776</c:v>
                </c:pt>
                <c:pt idx="21">
                  <c:v>3.068943645138191</c:v>
                </c:pt>
                <c:pt idx="22">
                  <c:v>2.393098876417265</c:v>
                </c:pt>
                <c:pt idx="23">
                  <c:v>1.955791747881447</c:v>
                </c:pt>
                <c:pt idx="24">
                  <c:v>1.520071106910811</c:v>
                </c:pt>
                <c:pt idx="25">
                  <c:v>1.122234161116281</c:v>
                </c:pt>
                <c:pt idx="26">
                  <c:v>0.708939656402353</c:v>
                </c:pt>
                <c:pt idx="27">
                  <c:v>0.284913539481149</c:v>
                </c:pt>
                <c:pt idx="28">
                  <c:v>0.0744495534471653</c:v>
                </c:pt>
                <c:pt idx="29">
                  <c:v>-0.140287127331377</c:v>
                </c:pt>
                <c:pt idx="30">
                  <c:v>-0.445859617106655</c:v>
                </c:pt>
                <c:pt idx="31">
                  <c:v>-0.566800413606971</c:v>
                </c:pt>
                <c:pt idx="32">
                  <c:v>-0.64011926864967</c:v>
                </c:pt>
                <c:pt idx="33">
                  <c:v>-0.874345218110847</c:v>
                </c:pt>
                <c:pt idx="34">
                  <c:v>-0.791172522923618</c:v>
                </c:pt>
                <c:pt idx="35">
                  <c:v>-0.856222945357065</c:v>
                </c:pt>
                <c:pt idx="36">
                  <c:v>-0.877920119044916</c:v>
                </c:pt>
                <c:pt idx="37">
                  <c:v>-0.788212247878856</c:v>
                </c:pt>
                <c:pt idx="38">
                  <c:v>-0.768237324036323</c:v>
                </c:pt>
                <c:pt idx="39">
                  <c:v>-0.589466222030367</c:v>
                </c:pt>
                <c:pt idx="40">
                  <c:v>-0.392553954089107</c:v>
                </c:pt>
                <c:pt idx="41">
                  <c:v>-0.22286231108001</c:v>
                </c:pt>
                <c:pt idx="42">
                  <c:v>-0.00331582736387908</c:v>
                </c:pt>
                <c:pt idx="43">
                  <c:v>0.44749824841261</c:v>
                </c:pt>
                <c:pt idx="44">
                  <c:v>0.674412709572278</c:v>
                </c:pt>
                <c:pt idx="45">
                  <c:v>1.17106330772129</c:v>
                </c:pt>
                <c:pt idx="46">
                  <c:v>1.42000000000001</c:v>
                </c:pt>
                <c:pt idx="47">
                  <c:v>1.88000000000001</c:v>
                </c:pt>
                <c:pt idx="48">
                  <c:v>2.380000000000011</c:v>
                </c:pt>
                <c:pt idx="49">
                  <c:v>2.920000000000012</c:v>
                </c:pt>
                <c:pt idx="50">
                  <c:v>3.500000000000014</c:v>
                </c:pt>
                <c:pt idx="51">
                  <c:v>4.120000000000005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5667168"/>
        <c:axId val="2121323008"/>
      </c:scatterChart>
      <c:valAx>
        <c:axId val="-2045667168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1323008"/>
        <c:crosses val="autoZero"/>
        <c:crossBetween val="midCat"/>
      </c:valAx>
      <c:valAx>
        <c:axId val="2121323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56671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97427237259816"/>
          <c:y val="0.0410331509893283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Sheet1!$A$2:$A$53</c:f>
              <c:numCache>
                <c:formatCode>General</c:formatCode>
                <c:ptCount val="52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  <c:pt idx="48">
                  <c:v>4.600000000000004</c:v>
                </c:pt>
                <c:pt idx="49">
                  <c:v>4.800000000000004</c:v>
                </c:pt>
                <c:pt idx="50">
                  <c:v>5.000000000000004</c:v>
                </c:pt>
                <c:pt idx="51">
                  <c:v>5.200000000000004</c:v>
                </c:pt>
              </c:numCache>
            </c:numRef>
          </c:xVal>
          <c:yVal>
            <c:numRef>
              <c:f>Sheet1!$B$2:$B$53</c:f>
              <c:numCache>
                <c:formatCode>General</c:formatCode>
                <c:ptCount val="52"/>
                <c:pt idx="0">
                  <c:v>23.66653833031834</c:v>
                </c:pt>
                <c:pt idx="1">
                  <c:v>22.15634360142602</c:v>
                </c:pt>
                <c:pt idx="2">
                  <c:v>20.97665325213368</c:v>
                </c:pt>
                <c:pt idx="3">
                  <c:v>19.58180617533419</c:v>
                </c:pt>
                <c:pt idx="4">
                  <c:v>18.30125847589664</c:v>
                </c:pt>
                <c:pt idx="5">
                  <c:v>17.05438212014595</c:v>
                </c:pt>
                <c:pt idx="6">
                  <c:v>15.93826691336312</c:v>
                </c:pt>
                <c:pt idx="7">
                  <c:v>14.77957632715942</c:v>
                </c:pt>
                <c:pt idx="8">
                  <c:v>13.63172034842795</c:v>
                </c:pt>
                <c:pt idx="9">
                  <c:v>12.59624084911472</c:v>
                </c:pt>
                <c:pt idx="10">
                  <c:v>11.63476529267646</c:v>
                </c:pt>
                <c:pt idx="11">
                  <c:v>10.68312807986712</c:v>
                </c:pt>
                <c:pt idx="12">
                  <c:v>9.65003328790989</c:v>
                </c:pt>
                <c:pt idx="13">
                  <c:v>8.688031296772953</c:v>
                </c:pt>
                <c:pt idx="14">
                  <c:v>7.832183384107352</c:v>
                </c:pt>
                <c:pt idx="15">
                  <c:v>7.12974848131453</c:v>
                </c:pt>
                <c:pt idx="16">
                  <c:v>6.410804642123391</c:v>
                </c:pt>
                <c:pt idx="17">
                  <c:v>5.589007342980916</c:v>
                </c:pt>
                <c:pt idx="18">
                  <c:v>4.813948822669886</c:v>
                </c:pt>
                <c:pt idx="19">
                  <c:v>4.15405270206772</c:v>
                </c:pt>
                <c:pt idx="20">
                  <c:v>3.502886069760776</c:v>
                </c:pt>
                <c:pt idx="21">
                  <c:v>3.068943645138191</c:v>
                </c:pt>
                <c:pt idx="22">
                  <c:v>2.393098876417265</c:v>
                </c:pt>
                <c:pt idx="23">
                  <c:v>1.955791747881447</c:v>
                </c:pt>
                <c:pt idx="24">
                  <c:v>1.520071106910811</c:v>
                </c:pt>
                <c:pt idx="25">
                  <c:v>1.122234161116281</c:v>
                </c:pt>
                <c:pt idx="26">
                  <c:v>0.708939656402353</c:v>
                </c:pt>
                <c:pt idx="27">
                  <c:v>0.284913539481149</c:v>
                </c:pt>
                <c:pt idx="28">
                  <c:v>0.0744495534471653</c:v>
                </c:pt>
                <c:pt idx="29">
                  <c:v>-0.140287127331377</c:v>
                </c:pt>
                <c:pt idx="30">
                  <c:v>-0.445859617106655</c:v>
                </c:pt>
                <c:pt idx="31">
                  <c:v>-0.566800413606971</c:v>
                </c:pt>
                <c:pt idx="32">
                  <c:v>-0.64011926864967</c:v>
                </c:pt>
                <c:pt idx="33">
                  <c:v>-0.874345218110847</c:v>
                </c:pt>
                <c:pt idx="34">
                  <c:v>-0.791172522923618</c:v>
                </c:pt>
                <c:pt idx="35">
                  <c:v>-0.856222945357065</c:v>
                </c:pt>
                <c:pt idx="36">
                  <c:v>-0.877920119044916</c:v>
                </c:pt>
                <c:pt idx="37">
                  <c:v>-0.788212247878856</c:v>
                </c:pt>
                <c:pt idx="38">
                  <c:v>-0.768237324036323</c:v>
                </c:pt>
                <c:pt idx="39">
                  <c:v>-0.589466222030367</c:v>
                </c:pt>
                <c:pt idx="40">
                  <c:v>-0.392553954089107</c:v>
                </c:pt>
                <c:pt idx="41">
                  <c:v>-0.22286231108001</c:v>
                </c:pt>
                <c:pt idx="42">
                  <c:v>-0.00331582736387908</c:v>
                </c:pt>
                <c:pt idx="43">
                  <c:v>0.44749824841261</c:v>
                </c:pt>
                <c:pt idx="44">
                  <c:v>0.674412709572278</c:v>
                </c:pt>
                <c:pt idx="45">
                  <c:v>1.17106330772129</c:v>
                </c:pt>
                <c:pt idx="46">
                  <c:v>1.42000000000001</c:v>
                </c:pt>
                <c:pt idx="47">
                  <c:v>1.88000000000001</c:v>
                </c:pt>
                <c:pt idx="48">
                  <c:v>2.380000000000011</c:v>
                </c:pt>
                <c:pt idx="49">
                  <c:v>2.920000000000012</c:v>
                </c:pt>
                <c:pt idx="50">
                  <c:v>3.500000000000014</c:v>
                </c:pt>
                <c:pt idx="51">
                  <c:v>4.120000000000005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3394512"/>
        <c:axId val="-2043391216"/>
      </c:scatterChart>
      <c:valAx>
        <c:axId val="-2043394512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3391216"/>
        <c:crosses val="autoZero"/>
        <c:crossBetween val="midCat"/>
      </c:valAx>
      <c:valAx>
        <c:axId val="-2043391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33945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579502731077534"/>
          <c:y val="0.049349256646667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poly"/>
            <c:order val="4"/>
            <c:dispRSqr val="0"/>
            <c:dispEq val="0"/>
          </c:trendline>
          <c:xVal>
            <c:numRef>
              <c:f>Sheet1!$A$2:$A$52</c:f>
              <c:numCache>
                <c:formatCode>General</c:formatCode>
                <c:ptCount val="51"/>
                <c:pt idx="0">
                  <c:v>-5.0</c:v>
                </c:pt>
                <c:pt idx="1">
                  <c:v>-4.8</c:v>
                </c:pt>
                <c:pt idx="2">
                  <c:v>-4.6</c:v>
                </c:pt>
                <c:pt idx="3">
                  <c:v>-4.399999999999999</c:v>
                </c:pt>
                <c:pt idx="4">
                  <c:v>-4.199999999999997</c:v>
                </c:pt>
                <c:pt idx="5">
                  <c:v>-3.999999999999999</c:v>
                </c:pt>
                <c:pt idx="6">
                  <c:v>-3.799999999999999</c:v>
                </c:pt>
                <c:pt idx="7">
                  <c:v>-3.599999999999999</c:v>
                </c:pt>
                <c:pt idx="8">
                  <c:v>-3.399999999999999</c:v>
                </c:pt>
                <c:pt idx="9">
                  <c:v>-3.199999999999998</c:v>
                </c:pt>
                <c:pt idx="10">
                  <c:v>-2.999999999999998</c:v>
                </c:pt>
                <c:pt idx="11">
                  <c:v>-2.799999999999998</c:v>
                </c:pt>
                <c:pt idx="12">
                  <c:v>-2.599999999999998</c:v>
                </c:pt>
                <c:pt idx="13">
                  <c:v>-2.399999999999998</c:v>
                </c:pt>
                <c:pt idx="14">
                  <c:v>-2.199999999999997</c:v>
                </c:pt>
                <c:pt idx="15">
                  <c:v>-1.999999999999998</c:v>
                </c:pt>
                <c:pt idx="16">
                  <c:v>-1.799999999999998</c:v>
                </c:pt>
                <c:pt idx="17">
                  <c:v>-1.599999999999998</c:v>
                </c:pt>
                <c:pt idx="18">
                  <c:v>-1.399999999999998</c:v>
                </c:pt>
                <c:pt idx="19">
                  <c:v>-1.199999999999998</c:v>
                </c:pt>
                <c:pt idx="20">
                  <c:v>-0.999999999999998</c:v>
                </c:pt>
                <c:pt idx="21">
                  <c:v>-0.799999999999998</c:v>
                </c:pt>
                <c:pt idx="22">
                  <c:v>-0.599999999999998</c:v>
                </c:pt>
                <c:pt idx="23">
                  <c:v>-0.399999999999998</c:v>
                </c:pt>
                <c:pt idx="24">
                  <c:v>-0.199999999999998</c:v>
                </c:pt>
                <c:pt idx="25">
                  <c:v>2.16493489801906E-15</c:v>
                </c:pt>
                <c:pt idx="26">
                  <c:v>0.200000000000002</c:v>
                </c:pt>
                <c:pt idx="27">
                  <c:v>0.400000000000002</c:v>
                </c:pt>
                <c:pt idx="28">
                  <c:v>0.600000000000002</c:v>
                </c:pt>
                <c:pt idx="29">
                  <c:v>0.800000000000002</c:v>
                </c:pt>
                <c:pt idx="30">
                  <c:v>1.000000000000002</c:v>
                </c:pt>
                <c:pt idx="31">
                  <c:v>1.200000000000002</c:v>
                </c:pt>
                <c:pt idx="32">
                  <c:v>1.400000000000002</c:v>
                </c:pt>
                <c:pt idx="33">
                  <c:v>1.600000000000002</c:v>
                </c:pt>
                <c:pt idx="34">
                  <c:v>1.800000000000002</c:v>
                </c:pt>
                <c:pt idx="35">
                  <c:v>2.000000000000002</c:v>
                </c:pt>
                <c:pt idx="36">
                  <c:v>2.200000000000002</c:v>
                </c:pt>
                <c:pt idx="37">
                  <c:v>2.400000000000003</c:v>
                </c:pt>
                <c:pt idx="38">
                  <c:v>2.600000000000003</c:v>
                </c:pt>
                <c:pt idx="39">
                  <c:v>2.800000000000003</c:v>
                </c:pt>
                <c:pt idx="40">
                  <c:v>3.000000000000003</c:v>
                </c:pt>
                <c:pt idx="41">
                  <c:v>3.200000000000003</c:v>
                </c:pt>
                <c:pt idx="42">
                  <c:v>3.400000000000003</c:v>
                </c:pt>
                <c:pt idx="43">
                  <c:v>3.600000000000004</c:v>
                </c:pt>
                <c:pt idx="44">
                  <c:v>3.800000000000004</c:v>
                </c:pt>
                <c:pt idx="45">
                  <c:v>4.000000000000004</c:v>
                </c:pt>
                <c:pt idx="46">
                  <c:v>4.200000000000004</c:v>
                </c:pt>
                <c:pt idx="47">
                  <c:v>4.400000000000004</c:v>
                </c:pt>
              </c:numCache>
            </c:numRef>
          </c:xVal>
          <c:yVal>
            <c:numRef>
              <c:f>Sheet1!$B$2:$B$52</c:f>
              <c:numCache>
                <c:formatCode>General</c:formatCode>
                <c:ptCount val="51"/>
                <c:pt idx="0">
                  <c:v>2.365581741504712</c:v>
                </c:pt>
                <c:pt idx="1">
                  <c:v>0.990427193780186</c:v>
                </c:pt>
                <c:pt idx="2">
                  <c:v>-1.071490580452144</c:v>
                </c:pt>
                <c:pt idx="3">
                  <c:v>-2.13112397920925</c:v>
                </c:pt>
                <c:pt idx="4">
                  <c:v>-1.381157105665736</c:v>
                </c:pt>
                <c:pt idx="5">
                  <c:v>-2.312355976434782</c:v>
                </c:pt>
                <c:pt idx="6">
                  <c:v>-1.147422617289578</c:v>
                </c:pt>
                <c:pt idx="7">
                  <c:v>-1.180820403753393</c:v>
                </c:pt>
                <c:pt idx="8">
                  <c:v>0.0658269250354337</c:v>
                </c:pt>
                <c:pt idx="9">
                  <c:v>2.17843988892695</c:v>
                </c:pt>
                <c:pt idx="10">
                  <c:v>3.666779045449034</c:v>
                </c:pt>
                <c:pt idx="11">
                  <c:v>3.748126947497897</c:v>
                </c:pt>
                <c:pt idx="12">
                  <c:v>4.31052377474104</c:v>
                </c:pt>
                <c:pt idx="13">
                  <c:v>7.197116386143684</c:v>
                </c:pt>
                <c:pt idx="14">
                  <c:v>7.085023530332103</c:v>
                </c:pt>
                <c:pt idx="15">
                  <c:v>9.823165073887936</c:v>
                </c:pt>
                <c:pt idx="16">
                  <c:v>10.5556255357547</c:v>
                </c:pt>
                <c:pt idx="17">
                  <c:v>12.74128261504238</c:v>
                </c:pt>
                <c:pt idx="18">
                  <c:v>12.42940186013659</c:v>
                </c:pt>
                <c:pt idx="19">
                  <c:v>13.98866755882341</c:v>
                </c:pt>
                <c:pt idx="20">
                  <c:v>14.77636195881736</c:v>
                </c:pt>
                <c:pt idx="21">
                  <c:v>13.36194685562004</c:v>
                </c:pt>
                <c:pt idx="22">
                  <c:v>13.8026345954645</c:v>
                </c:pt>
                <c:pt idx="23">
                  <c:v>13.5051267105957</c:v>
                </c:pt>
                <c:pt idx="24">
                  <c:v>12.02973708775732</c:v>
                </c:pt>
                <c:pt idx="25">
                  <c:v>11.55020567760105</c:v>
                </c:pt>
                <c:pt idx="26">
                  <c:v>11.82387713792738</c:v>
                </c:pt>
                <c:pt idx="27">
                  <c:v>10.21379831885313</c:v>
                </c:pt>
                <c:pt idx="28">
                  <c:v>9.9844435490007</c:v>
                </c:pt>
                <c:pt idx="29">
                  <c:v>8.417043320324628</c:v>
                </c:pt>
                <c:pt idx="30">
                  <c:v>5.044061207139965</c:v>
                </c:pt>
                <c:pt idx="31">
                  <c:v>4.164406857459279</c:v>
                </c:pt>
                <c:pt idx="32">
                  <c:v>4.245949897419192</c:v>
                </c:pt>
                <c:pt idx="33">
                  <c:v>1.975755468670028</c:v>
                </c:pt>
                <c:pt idx="34">
                  <c:v>-0.381198259556229</c:v>
                </c:pt>
                <c:pt idx="35">
                  <c:v>-1.82931856845678</c:v>
                </c:pt>
                <c:pt idx="36">
                  <c:v>-1.747166630775284</c:v>
                </c:pt>
                <c:pt idx="37">
                  <c:v>-3.740263010099631</c:v>
                </c:pt>
                <c:pt idx="38">
                  <c:v>-4.43597908482074</c:v>
                </c:pt>
                <c:pt idx="39">
                  <c:v>-7.184088892116335</c:v>
                </c:pt>
                <c:pt idx="40">
                  <c:v>-8.229450358678084</c:v>
                </c:pt>
                <c:pt idx="41">
                  <c:v>-5.955162163865086</c:v>
                </c:pt>
                <c:pt idx="42">
                  <c:v>-6.882047704267694</c:v>
                </c:pt>
                <c:pt idx="43">
                  <c:v>-6.780714599541087</c:v>
                </c:pt>
                <c:pt idx="44">
                  <c:v>-3.91745358576634</c:v>
                </c:pt>
                <c:pt idx="45">
                  <c:v>-1.977227959751696</c:v>
                </c:pt>
                <c:pt idx="46">
                  <c:v>1.911867189147027</c:v>
                </c:pt>
                <c:pt idx="47">
                  <c:v>4.383006898564425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0063040"/>
        <c:axId val="-2080066256"/>
      </c:scatterChart>
      <c:valAx>
        <c:axId val="-2080063040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066256"/>
        <c:crosses val="autoZero"/>
        <c:crossBetween val="midCat"/>
      </c:valAx>
      <c:valAx>
        <c:axId val="-2080066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0630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xVal>
            <c:numRef>
              <c:f>Sheet1!$A$2:$A$1002</c:f>
              <c:numCache>
                <c:formatCode>General</c:formatCode>
                <c:ptCount val="1001"/>
                <c:pt idx="0">
                  <c:v>-5.0</c:v>
                </c:pt>
                <c:pt idx="1">
                  <c:v>-4.99</c:v>
                </c:pt>
                <c:pt idx="2">
                  <c:v>-4.98</c:v>
                </c:pt>
                <c:pt idx="3">
                  <c:v>-4.97</c:v>
                </c:pt>
                <c:pt idx="4">
                  <c:v>-4.960000000000001</c:v>
                </c:pt>
                <c:pt idx="5">
                  <c:v>-4.950000000000001</c:v>
                </c:pt>
                <c:pt idx="6">
                  <c:v>-4.940000000000001</c:v>
                </c:pt>
                <c:pt idx="7">
                  <c:v>-4.930000000000001</c:v>
                </c:pt>
                <c:pt idx="8">
                  <c:v>-4.920000000000002</c:v>
                </c:pt>
                <c:pt idx="9">
                  <c:v>-4.910000000000002</c:v>
                </c:pt>
                <c:pt idx="10">
                  <c:v>-4.900000000000002</c:v>
                </c:pt>
                <c:pt idx="11">
                  <c:v>-4.89</c:v>
                </c:pt>
                <c:pt idx="12">
                  <c:v>-4.880000000000002</c:v>
                </c:pt>
                <c:pt idx="13">
                  <c:v>-4.870000000000003</c:v>
                </c:pt>
                <c:pt idx="14">
                  <c:v>-4.859999999999998</c:v>
                </c:pt>
                <c:pt idx="15">
                  <c:v>-4.85</c:v>
                </c:pt>
                <c:pt idx="16">
                  <c:v>-4.840000000000002</c:v>
                </c:pt>
                <c:pt idx="17">
                  <c:v>-4.830000000000004</c:v>
                </c:pt>
                <c:pt idx="18">
                  <c:v>-4.820000000000004</c:v>
                </c:pt>
                <c:pt idx="19">
                  <c:v>-4.810000000000004</c:v>
                </c:pt>
                <c:pt idx="20">
                  <c:v>-4.800000000000004</c:v>
                </c:pt>
                <c:pt idx="21">
                  <c:v>-4.790000000000004</c:v>
                </c:pt>
                <c:pt idx="22">
                  <c:v>-4.780000000000004</c:v>
                </c:pt>
                <c:pt idx="23">
                  <c:v>-4.770000000000004</c:v>
                </c:pt>
                <c:pt idx="24">
                  <c:v>-4.760000000000005</c:v>
                </c:pt>
                <c:pt idx="25">
                  <c:v>-4.750000000000005</c:v>
                </c:pt>
                <c:pt idx="26">
                  <c:v>-4.740000000000005</c:v>
                </c:pt>
                <c:pt idx="27">
                  <c:v>-4.730000000000005</c:v>
                </c:pt>
                <c:pt idx="28">
                  <c:v>-4.720000000000006</c:v>
                </c:pt>
                <c:pt idx="29">
                  <c:v>-4.710000000000006</c:v>
                </c:pt>
                <c:pt idx="30">
                  <c:v>-4.700000000000006</c:v>
                </c:pt>
                <c:pt idx="31">
                  <c:v>-4.690000000000006</c:v>
                </c:pt>
                <c:pt idx="32">
                  <c:v>-4.680000000000007</c:v>
                </c:pt>
                <c:pt idx="33">
                  <c:v>-4.670000000000007</c:v>
                </c:pt>
                <c:pt idx="34">
                  <c:v>-4.660000000000004</c:v>
                </c:pt>
                <c:pt idx="35">
                  <c:v>-4.650000000000006</c:v>
                </c:pt>
                <c:pt idx="36">
                  <c:v>-4.640000000000008</c:v>
                </c:pt>
                <c:pt idx="37">
                  <c:v>-4.630000000000008</c:v>
                </c:pt>
                <c:pt idx="38">
                  <c:v>-4.620000000000004</c:v>
                </c:pt>
                <c:pt idx="39">
                  <c:v>-4.610000000000006</c:v>
                </c:pt>
                <c:pt idx="40">
                  <c:v>-4.600000000000008</c:v>
                </c:pt>
                <c:pt idx="41">
                  <c:v>-4.590000000000009</c:v>
                </c:pt>
                <c:pt idx="42">
                  <c:v>-4.580000000000009</c:v>
                </c:pt>
                <c:pt idx="43">
                  <c:v>-4.57000000000001</c:v>
                </c:pt>
                <c:pt idx="44">
                  <c:v>-4.560000000000008</c:v>
                </c:pt>
                <c:pt idx="45">
                  <c:v>-4.55000000000001</c:v>
                </c:pt>
                <c:pt idx="46">
                  <c:v>-4.54000000000001</c:v>
                </c:pt>
                <c:pt idx="47">
                  <c:v>-4.53000000000001</c:v>
                </c:pt>
                <c:pt idx="48">
                  <c:v>-4.520000000000008</c:v>
                </c:pt>
                <c:pt idx="49">
                  <c:v>-4.51000000000001</c:v>
                </c:pt>
                <c:pt idx="50">
                  <c:v>-4.500000000000011</c:v>
                </c:pt>
                <c:pt idx="51">
                  <c:v>-4.490000000000011</c:v>
                </c:pt>
                <c:pt idx="52">
                  <c:v>-4.480000000000011</c:v>
                </c:pt>
                <c:pt idx="53">
                  <c:v>-4.470000000000011</c:v>
                </c:pt>
                <c:pt idx="54">
                  <c:v>-4.460000000000011</c:v>
                </c:pt>
                <c:pt idx="55">
                  <c:v>-4.450000000000012</c:v>
                </c:pt>
                <c:pt idx="56">
                  <c:v>-4.440000000000012</c:v>
                </c:pt>
                <c:pt idx="57">
                  <c:v>-4.430000000000012</c:v>
                </c:pt>
                <c:pt idx="58">
                  <c:v>-4.420000000000011</c:v>
                </c:pt>
                <c:pt idx="59">
                  <c:v>-4.410000000000013</c:v>
                </c:pt>
                <c:pt idx="60">
                  <c:v>-4.400000000000013</c:v>
                </c:pt>
                <c:pt idx="61">
                  <c:v>-4.390000000000008</c:v>
                </c:pt>
                <c:pt idx="62">
                  <c:v>-4.38000000000001</c:v>
                </c:pt>
                <c:pt idx="63">
                  <c:v>-4.370000000000012</c:v>
                </c:pt>
                <c:pt idx="64">
                  <c:v>-4.360000000000014</c:v>
                </c:pt>
                <c:pt idx="65">
                  <c:v>-4.350000000000014</c:v>
                </c:pt>
                <c:pt idx="66">
                  <c:v>-4.340000000000014</c:v>
                </c:pt>
                <c:pt idx="67">
                  <c:v>-4.330000000000014</c:v>
                </c:pt>
                <c:pt idx="68">
                  <c:v>-4.320000000000014</c:v>
                </c:pt>
                <c:pt idx="69">
                  <c:v>-4.310000000000015</c:v>
                </c:pt>
                <c:pt idx="70">
                  <c:v>-4.300000000000015</c:v>
                </c:pt>
                <c:pt idx="71">
                  <c:v>-4.290000000000015</c:v>
                </c:pt>
                <c:pt idx="72">
                  <c:v>-4.280000000000015</c:v>
                </c:pt>
                <c:pt idx="73">
                  <c:v>-4.270000000000015</c:v>
                </c:pt>
                <c:pt idx="74">
                  <c:v>-4.260000000000016</c:v>
                </c:pt>
                <c:pt idx="75">
                  <c:v>-4.250000000000016</c:v>
                </c:pt>
                <c:pt idx="76">
                  <c:v>-4.240000000000016</c:v>
                </c:pt>
                <c:pt idx="77">
                  <c:v>-4.230000000000016</c:v>
                </c:pt>
                <c:pt idx="78">
                  <c:v>-4.220000000000017</c:v>
                </c:pt>
                <c:pt idx="79">
                  <c:v>-4.210000000000017</c:v>
                </c:pt>
                <c:pt idx="80">
                  <c:v>-4.200000000000017</c:v>
                </c:pt>
                <c:pt idx="81">
                  <c:v>-4.190000000000015</c:v>
                </c:pt>
                <c:pt idx="82">
                  <c:v>-4.180000000000017</c:v>
                </c:pt>
                <c:pt idx="83">
                  <c:v>-4.170000000000018</c:v>
                </c:pt>
                <c:pt idx="84">
                  <c:v>-4.160000000000005</c:v>
                </c:pt>
                <c:pt idx="85">
                  <c:v>-4.150000000000015</c:v>
                </c:pt>
                <c:pt idx="86">
                  <c:v>-4.140000000000017</c:v>
                </c:pt>
                <c:pt idx="87">
                  <c:v>-4.130000000000019</c:v>
                </c:pt>
                <c:pt idx="88">
                  <c:v>-4.120000000000005</c:v>
                </c:pt>
                <c:pt idx="89">
                  <c:v>-4.110000000000015</c:v>
                </c:pt>
                <c:pt idx="90">
                  <c:v>-4.100000000000017</c:v>
                </c:pt>
                <c:pt idx="91">
                  <c:v>-4.090000000000018</c:v>
                </c:pt>
                <c:pt idx="92">
                  <c:v>-4.08000000000002</c:v>
                </c:pt>
                <c:pt idx="93">
                  <c:v>-4.07000000000002</c:v>
                </c:pt>
                <c:pt idx="94">
                  <c:v>-4.06000000000002</c:v>
                </c:pt>
                <c:pt idx="95">
                  <c:v>-4.05000000000002</c:v>
                </c:pt>
                <c:pt idx="96">
                  <c:v>-4.04000000000002</c:v>
                </c:pt>
                <c:pt idx="97">
                  <c:v>-4.03000000000002</c:v>
                </c:pt>
                <c:pt idx="98">
                  <c:v>-4.020000000000021</c:v>
                </c:pt>
                <c:pt idx="99">
                  <c:v>-4.010000000000021</c:v>
                </c:pt>
                <c:pt idx="100">
                  <c:v>-4.000000000000021</c:v>
                </c:pt>
                <c:pt idx="101">
                  <c:v>-3.990000000000021</c:v>
                </c:pt>
                <c:pt idx="102">
                  <c:v>-3.980000000000022</c:v>
                </c:pt>
                <c:pt idx="103">
                  <c:v>-3.970000000000022</c:v>
                </c:pt>
                <c:pt idx="104">
                  <c:v>-3.960000000000022</c:v>
                </c:pt>
                <c:pt idx="105">
                  <c:v>-3.950000000000022</c:v>
                </c:pt>
                <c:pt idx="106">
                  <c:v>-3.940000000000023</c:v>
                </c:pt>
                <c:pt idx="107">
                  <c:v>-3.930000000000023</c:v>
                </c:pt>
                <c:pt idx="108">
                  <c:v>-3.920000000000023</c:v>
                </c:pt>
                <c:pt idx="109">
                  <c:v>-3.910000000000023</c:v>
                </c:pt>
                <c:pt idx="110">
                  <c:v>-3.900000000000023</c:v>
                </c:pt>
                <c:pt idx="111">
                  <c:v>-3.890000000000024</c:v>
                </c:pt>
                <c:pt idx="112">
                  <c:v>-3.880000000000024</c:v>
                </c:pt>
                <c:pt idx="113">
                  <c:v>-3.870000000000024</c:v>
                </c:pt>
                <c:pt idx="114">
                  <c:v>-3.860000000000024</c:v>
                </c:pt>
                <c:pt idx="115">
                  <c:v>-3.850000000000024</c:v>
                </c:pt>
                <c:pt idx="116">
                  <c:v>-3.840000000000025</c:v>
                </c:pt>
                <c:pt idx="117">
                  <c:v>-3.830000000000024</c:v>
                </c:pt>
                <c:pt idx="118">
                  <c:v>-3.820000000000025</c:v>
                </c:pt>
                <c:pt idx="119">
                  <c:v>-3.810000000000024</c:v>
                </c:pt>
                <c:pt idx="120">
                  <c:v>-3.800000000000026</c:v>
                </c:pt>
                <c:pt idx="121">
                  <c:v>-3.790000000000026</c:v>
                </c:pt>
                <c:pt idx="122">
                  <c:v>-3.780000000000026</c:v>
                </c:pt>
                <c:pt idx="123">
                  <c:v>-3.770000000000026</c:v>
                </c:pt>
                <c:pt idx="124">
                  <c:v>-3.760000000000026</c:v>
                </c:pt>
                <c:pt idx="125">
                  <c:v>-3.750000000000027</c:v>
                </c:pt>
                <c:pt idx="126">
                  <c:v>-3.740000000000027</c:v>
                </c:pt>
                <c:pt idx="127">
                  <c:v>-3.730000000000027</c:v>
                </c:pt>
                <c:pt idx="128">
                  <c:v>-3.720000000000027</c:v>
                </c:pt>
                <c:pt idx="129">
                  <c:v>-3.710000000000027</c:v>
                </c:pt>
                <c:pt idx="130">
                  <c:v>-3.700000000000028</c:v>
                </c:pt>
                <c:pt idx="131">
                  <c:v>-3.690000000000028</c:v>
                </c:pt>
                <c:pt idx="132">
                  <c:v>-3.680000000000028</c:v>
                </c:pt>
                <c:pt idx="133">
                  <c:v>-3.670000000000028</c:v>
                </c:pt>
                <c:pt idx="134">
                  <c:v>-3.660000000000028</c:v>
                </c:pt>
                <c:pt idx="135">
                  <c:v>-3.650000000000029</c:v>
                </c:pt>
                <c:pt idx="136">
                  <c:v>-3.640000000000029</c:v>
                </c:pt>
                <c:pt idx="137">
                  <c:v>-3.630000000000029</c:v>
                </c:pt>
                <c:pt idx="138">
                  <c:v>-3.620000000000029</c:v>
                </c:pt>
                <c:pt idx="139">
                  <c:v>-3.61000000000003</c:v>
                </c:pt>
                <c:pt idx="140">
                  <c:v>-3.60000000000003</c:v>
                </c:pt>
                <c:pt idx="141">
                  <c:v>-3.59000000000003</c:v>
                </c:pt>
                <c:pt idx="142">
                  <c:v>-3.58000000000003</c:v>
                </c:pt>
                <c:pt idx="143">
                  <c:v>-3.57000000000003</c:v>
                </c:pt>
                <c:pt idx="144">
                  <c:v>-3.560000000000031</c:v>
                </c:pt>
                <c:pt idx="145">
                  <c:v>-3.550000000000031</c:v>
                </c:pt>
                <c:pt idx="146">
                  <c:v>-3.540000000000031</c:v>
                </c:pt>
                <c:pt idx="147">
                  <c:v>-3.530000000000031</c:v>
                </c:pt>
                <c:pt idx="148">
                  <c:v>-3.520000000000032</c:v>
                </c:pt>
                <c:pt idx="149">
                  <c:v>-3.510000000000032</c:v>
                </c:pt>
                <c:pt idx="150">
                  <c:v>-3.500000000000032</c:v>
                </c:pt>
                <c:pt idx="151">
                  <c:v>-3.490000000000032</c:v>
                </c:pt>
                <c:pt idx="152">
                  <c:v>-3.480000000000032</c:v>
                </c:pt>
                <c:pt idx="153">
                  <c:v>-3.470000000000033</c:v>
                </c:pt>
                <c:pt idx="154">
                  <c:v>-3.460000000000033</c:v>
                </c:pt>
                <c:pt idx="155">
                  <c:v>-3.450000000000033</c:v>
                </c:pt>
                <c:pt idx="156">
                  <c:v>-3.440000000000033</c:v>
                </c:pt>
                <c:pt idx="157">
                  <c:v>-3.430000000000033</c:v>
                </c:pt>
                <c:pt idx="158">
                  <c:v>-3.420000000000034</c:v>
                </c:pt>
                <c:pt idx="159">
                  <c:v>-3.410000000000034</c:v>
                </c:pt>
                <c:pt idx="160">
                  <c:v>-3.400000000000034</c:v>
                </c:pt>
                <c:pt idx="161">
                  <c:v>-3.390000000000034</c:v>
                </c:pt>
                <c:pt idx="162">
                  <c:v>-3.380000000000034</c:v>
                </c:pt>
                <c:pt idx="163">
                  <c:v>-3.370000000000035</c:v>
                </c:pt>
                <c:pt idx="164">
                  <c:v>-3.360000000000035</c:v>
                </c:pt>
                <c:pt idx="165">
                  <c:v>-3.350000000000035</c:v>
                </c:pt>
                <c:pt idx="166">
                  <c:v>-3.340000000000035</c:v>
                </c:pt>
                <c:pt idx="167">
                  <c:v>-3.330000000000036</c:v>
                </c:pt>
                <c:pt idx="168">
                  <c:v>-3.320000000000036</c:v>
                </c:pt>
                <c:pt idx="169">
                  <c:v>-3.310000000000036</c:v>
                </c:pt>
                <c:pt idx="170">
                  <c:v>-3.300000000000036</c:v>
                </c:pt>
                <c:pt idx="171">
                  <c:v>-3.290000000000036</c:v>
                </c:pt>
                <c:pt idx="172">
                  <c:v>-3.280000000000036</c:v>
                </c:pt>
                <c:pt idx="173">
                  <c:v>-3.270000000000037</c:v>
                </c:pt>
                <c:pt idx="174">
                  <c:v>-3.260000000000037</c:v>
                </c:pt>
                <c:pt idx="175">
                  <c:v>-3.250000000000037</c:v>
                </c:pt>
                <c:pt idx="176">
                  <c:v>-3.240000000000037</c:v>
                </c:pt>
                <c:pt idx="177">
                  <c:v>-3.230000000000038</c:v>
                </c:pt>
                <c:pt idx="178">
                  <c:v>-3.220000000000038</c:v>
                </c:pt>
                <c:pt idx="179">
                  <c:v>-3.210000000000038</c:v>
                </c:pt>
                <c:pt idx="180">
                  <c:v>-3.200000000000038</c:v>
                </c:pt>
                <c:pt idx="181">
                  <c:v>-3.190000000000039</c:v>
                </c:pt>
                <c:pt idx="182">
                  <c:v>-3.18000000000004</c:v>
                </c:pt>
                <c:pt idx="183">
                  <c:v>-3.170000000000039</c:v>
                </c:pt>
                <c:pt idx="184">
                  <c:v>-3.16000000000004</c:v>
                </c:pt>
                <c:pt idx="185">
                  <c:v>-3.150000000000039</c:v>
                </c:pt>
                <c:pt idx="186">
                  <c:v>-3.14000000000004</c:v>
                </c:pt>
                <c:pt idx="187">
                  <c:v>-3.13000000000004</c:v>
                </c:pt>
                <c:pt idx="188">
                  <c:v>-3.12000000000004</c:v>
                </c:pt>
                <c:pt idx="189">
                  <c:v>-3.11000000000004</c:v>
                </c:pt>
                <c:pt idx="190">
                  <c:v>-3.10000000000004</c:v>
                </c:pt>
                <c:pt idx="191">
                  <c:v>-3.090000000000041</c:v>
                </c:pt>
                <c:pt idx="192">
                  <c:v>-3.080000000000041</c:v>
                </c:pt>
                <c:pt idx="193">
                  <c:v>-3.070000000000041</c:v>
                </c:pt>
                <c:pt idx="194">
                  <c:v>-3.060000000000041</c:v>
                </c:pt>
                <c:pt idx="195">
                  <c:v>-3.050000000000042</c:v>
                </c:pt>
                <c:pt idx="196">
                  <c:v>-3.040000000000042</c:v>
                </c:pt>
                <c:pt idx="197">
                  <c:v>-3.030000000000042</c:v>
                </c:pt>
                <c:pt idx="198">
                  <c:v>-3.020000000000042</c:v>
                </c:pt>
                <c:pt idx="199">
                  <c:v>-3.010000000000042</c:v>
                </c:pt>
                <c:pt idx="200">
                  <c:v>-3.000000000000043</c:v>
                </c:pt>
                <c:pt idx="201">
                  <c:v>-2.990000000000043</c:v>
                </c:pt>
                <c:pt idx="202">
                  <c:v>-2.980000000000043</c:v>
                </c:pt>
                <c:pt idx="203">
                  <c:v>-2.970000000000043</c:v>
                </c:pt>
                <c:pt idx="204">
                  <c:v>-2.960000000000043</c:v>
                </c:pt>
                <c:pt idx="205">
                  <c:v>-2.950000000000044</c:v>
                </c:pt>
                <c:pt idx="206">
                  <c:v>-2.940000000000044</c:v>
                </c:pt>
                <c:pt idx="207">
                  <c:v>-2.930000000000044</c:v>
                </c:pt>
                <c:pt idx="208">
                  <c:v>-2.920000000000044</c:v>
                </c:pt>
                <c:pt idx="209">
                  <c:v>-2.910000000000045</c:v>
                </c:pt>
                <c:pt idx="210">
                  <c:v>-2.900000000000045</c:v>
                </c:pt>
                <c:pt idx="211">
                  <c:v>-2.890000000000044</c:v>
                </c:pt>
                <c:pt idx="212">
                  <c:v>-2.880000000000045</c:v>
                </c:pt>
                <c:pt idx="213">
                  <c:v>-2.870000000000044</c:v>
                </c:pt>
                <c:pt idx="214">
                  <c:v>-2.860000000000046</c:v>
                </c:pt>
                <c:pt idx="215">
                  <c:v>-2.850000000000046</c:v>
                </c:pt>
                <c:pt idx="216">
                  <c:v>-2.840000000000046</c:v>
                </c:pt>
                <c:pt idx="217">
                  <c:v>-2.830000000000046</c:v>
                </c:pt>
                <c:pt idx="218">
                  <c:v>-2.820000000000046</c:v>
                </c:pt>
                <c:pt idx="219">
                  <c:v>-2.810000000000047</c:v>
                </c:pt>
                <c:pt idx="220">
                  <c:v>-2.800000000000047</c:v>
                </c:pt>
                <c:pt idx="221">
                  <c:v>-2.790000000000047</c:v>
                </c:pt>
                <c:pt idx="222">
                  <c:v>-2.780000000000047</c:v>
                </c:pt>
                <c:pt idx="223">
                  <c:v>-2.770000000000047</c:v>
                </c:pt>
                <c:pt idx="224">
                  <c:v>-2.760000000000048</c:v>
                </c:pt>
                <c:pt idx="225">
                  <c:v>-2.750000000000048</c:v>
                </c:pt>
                <c:pt idx="226">
                  <c:v>-2.740000000000048</c:v>
                </c:pt>
                <c:pt idx="227">
                  <c:v>-2.730000000000048</c:v>
                </c:pt>
                <c:pt idx="228">
                  <c:v>-2.720000000000049</c:v>
                </c:pt>
                <c:pt idx="229">
                  <c:v>-2.710000000000049</c:v>
                </c:pt>
                <c:pt idx="230">
                  <c:v>-2.700000000000049</c:v>
                </c:pt>
                <c:pt idx="231">
                  <c:v>-2.690000000000049</c:v>
                </c:pt>
                <c:pt idx="232">
                  <c:v>-2.680000000000049</c:v>
                </c:pt>
                <c:pt idx="233">
                  <c:v>-2.67000000000005</c:v>
                </c:pt>
                <c:pt idx="234">
                  <c:v>-2.66000000000005</c:v>
                </c:pt>
                <c:pt idx="235">
                  <c:v>-2.65000000000005</c:v>
                </c:pt>
                <c:pt idx="236">
                  <c:v>-2.64000000000005</c:v>
                </c:pt>
                <c:pt idx="237">
                  <c:v>-2.63000000000005</c:v>
                </c:pt>
                <c:pt idx="238">
                  <c:v>-2.620000000000051</c:v>
                </c:pt>
                <c:pt idx="239">
                  <c:v>-2.610000000000051</c:v>
                </c:pt>
                <c:pt idx="240">
                  <c:v>-2.600000000000051</c:v>
                </c:pt>
                <c:pt idx="241">
                  <c:v>-2.590000000000051</c:v>
                </c:pt>
                <c:pt idx="242">
                  <c:v>-2.580000000000052</c:v>
                </c:pt>
                <c:pt idx="243">
                  <c:v>-2.570000000000052</c:v>
                </c:pt>
                <c:pt idx="244">
                  <c:v>-2.560000000000052</c:v>
                </c:pt>
                <c:pt idx="245">
                  <c:v>-2.550000000000052</c:v>
                </c:pt>
                <c:pt idx="246">
                  <c:v>-2.540000000000052</c:v>
                </c:pt>
                <c:pt idx="247">
                  <c:v>-2.530000000000053</c:v>
                </c:pt>
                <c:pt idx="248">
                  <c:v>-2.520000000000053</c:v>
                </c:pt>
                <c:pt idx="249">
                  <c:v>-2.510000000000053</c:v>
                </c:pt>
                <c:pt idx="250">
                  <c:v>-2.500000000000053</c:v>
                </c:pt>
                <c:pt idx="251">
                  <c:v>-2.490000000000053</c:v>
                </c:pt>
                <c:pt idx="252">
                  <c:v>-2.480000000000054</c:v>
                </c:pt>
                <c:pt idx="253">
                  <c:v>-2.470000000000054</c:v>
                </c:pt>
                <c:pt idx="254">
                  <c:v>-2.460000000000054</c:v>
                </c:pt>
                <c:pt idx="255">
                  <c:v>-2.450000000000054</c:v>
                </c:pt>
                <c:pt idx="256">
                  <c:v>-2.440000000000055</c:v>
                </c:pt>
                <c:pt idx="257">
                  <c:v>-2.430000000000055</c:v>
                </c:pt>
                <c:pt idx="258">
                  <c:v>-2.420000000000055</c:v>
                </c:pt>
                <c:pt idx="259">
                  <c:v>-2.410000000000055</c:v>
                </c:pt>
                <c:pt idx="260">
                  <c:v>-2.400000000000055</c:v>
                </c:pt>
                <c:pt idx="261">
                  <c:v>-2.390000000000056</c:v>
                </c:pt>
                <c:pt idx="262">
                  <c:v>-2.380000000000056</c:v>
                </c:pt>
                <c:pt idx="263">
                  <c:v>-2.370000000000056</c:v>
                </c:pt>
                <c:pt idx="264">
                  <c:v>-2.360000000000056</c:v>
                </c:pt>
                <c:pt idx="265">
                  <c:v>-2.350000000000056</c:v>
                </c:pt>
                <c:pt idx="266">
                  <c:v>-2.340000000000057</c:v>
                </c:pt>
                <c:pt idx="267">
                  <c:v>-2.330000000000057</c:v>
                </c:pt>
                <c:pt idx="268">
                  <c:v>-2.320000000000057</c:v>
                </c:pt>
                <c:pt idx="269">
                  <c:v>-2.310000000000057</c:v>
                </c:pt>
                <c:pt idx="270">
                  <c:v>-2.300000000000058</c:v>
                </c:pt>
                <c:pt idx="271">
                  <c:v>-2.290000000000058</c:v>
                </c:pt>
                <c:pt idx="272">
                  <c:v>-2.280000000000058</c:v>
                </c:pt>
                <c:pt idx="273">
                  <c:v>-2.270000000000058</c:v>
                </c:pt>
                <c:pt idx="274">
                  <c:v>-2.260000000000058</c:v>
                </c:pt>
                <c:pt idx="275">
                  <c:v>-2.25000000000006</c:v>
                </c:pt>
                <c:pt idx="276">
                  <c:v>-2.24000000000006</c:v>
                </c:pt>
                <c:pt idx="277">
                  <c:v>-2.23000000000006</c:v>
                </c:pt>
                <c:pt idx="278">
                  <c:v>-2.22000000000006</c:v>
                </c:pt>
                <c:pt idx="279">
                  <c:v>-2.21000000000006</c:v>
                </c:pt>
                <c:pt idx="280">
                  <c:v>-2.20000000000006</c:v>
                </c:pt>
                <c:pt idx="281">
                  <c:v>-2.19000000000006</c:v>
                </c:pt>
                <c:pt idx="282">
                  <c:v>-2.18000000000006</c:v>
                </c:pt>
                <c:pt idx="283">
                  <c:v>-2.17000000000006</c:v>
                </c:pt>
                <c:pt idx="284">
                  <c:v>-2.160000000000061</c:v>
                </c:pt>
                <c:pt idx="285">
                  <c:v>-2.150000000000061</c:v>
                </c:pt>
                <c:pt idx="286">
                  <c:v>-2.140000000000061</c:v>
                </c:pt>
                <c:pt idx="287">
                  <c:v>-2.130000000000061</c:v>
                </c:pt>
                <c:pt idx="288">
                  <c:v>-2.120000000000061</c:v>
                </c:pt>
                <c:pt idx="289">
                  <c:v>-2.110000000000062</c:v>
                </c:pt>
                <c:pt idx="290">
                  <c:v>-2.100000000000062</c:v>
                </c:pt>
                <c:pt idx="291">
                  <c:v>-2.090000000000062</c:v>
                </c:pt>
                <c:pt idx="292">
                  <c:v>-2.080000000000062</c:v>
                </c:pt>
                <c:pt idx="293">
                  <c:v>-2.070000000000062</c:v>
                </c:pt>
                <c:pt idx="294">
                  <c:v>-2.060000000000063</c:v>
                </c:pt>
                <c:pt idx="295">
                  <c:v>-2.050000000000063</c:v>
                </c:pt>
                <c:pt idx="296">
                  <c:v>-2.040000000000063</c:v>
                </c:pt>
                <c:pt idx="297">
                  <c:v>-2.030000000000063</c:v>
                </c:pt>
                <c:pt idx="298">
                  <c:v>-2.020000000000064</c:v>
                </c:pt>
                <c:pt idx="299">
                  <c:v>-2.010000000000064</c:v>
                </c:pt>
                <c:pt idx="300">
                  <c:v>-2.000000000000064</c:v>
                </c:pt>
                <c:pt idx="301">
                  <c:v>-1.990000000000064</c:v>
                </c:pt>
                <c:pt idx="302">
                  <c:v>-1.980000000000064</c:v>
                </c:pt>
                <c:pt idx="303">
                  <c:v>-1.970000000000064</c:v>
                </c:pt>
                <c:pt idx="304">
                  <c:v>-1.960000000000064</c:v>
                </c:pt>
                <c:pt idx="305">
                  <c:v>-1.950000000000064</c:v>
                </c:pt>
                <c:pt idx="306">
                  <c:v>-1.940000000000064</c:v>
                </c:pt>
                <c:pt idx="307">
                  <c:v>-1.930000000000064</c:v>
                </c:pt>
                <c:pt idx="308">
                  <c:v>-1.920000000000064</c:v>
                </c:pt>
                <c:pt idx="309">
                  <c:v>-1.910000000000064</c:v>
                </c:pt>
                <c:pt idx="310">
                  <c:v>-1.900000000000064</c:v>
                </c:pt>
                <c:pt idx="311">
                  <c:v>-1.890000000000064</c:v>
                </c:pt>
                <c:pt idx="312">
                  <c:v>-1.880000000000064</c:v>
                </c:pt>
                <c:pt idx="313">
                  <c:v>-1.870000000000064</c:v>
                </c:pt>
                <c:pt idx="314">
                  <c:v>-1.860000000000064</c:v>
                </c:pt>
                <c:pt idx="315">
                  <c:v>-1.850000000000064</c:v>
                </c:pt>
                <c:pt idx="316">
                  <c:v>-1.840000000000064</c:v>
                </c:pt>
                <c:pt idx="317">
                  <c:v>-1.830000000000064</c:v>
                </c:pt>
                <c:pt idx="318">
                  <c:v>-1.820000000000064</c:v>
                </c:pt>
                <c:pt idx="319">
                  <c:v>-1.810000000000064</c:v>
                </c:pt>
                <c:pt idx="320">
                  <c:v>-1.800000000000064</c:v>
                </c:pt>
                <c:pt idx="321">
                  <c:v>-1.790000000000064</c:v>
                </c:pt>
                <c:pt idx="322">
                  <c:v>-1.780000000000064</c:v>
                </c:pt>
                <c:pt idx="323">
                  <c:v>-1.770000000000064</c:v>
                </c:pt>
                <c:pt idx="324">
                  <c:v>-1.760000000000064</c:v>
                </c:pt>
                <c:pt idx="325">
                  <c:v>-1.750000000000064</c:v>
                </c:pt>
                <c:pt idx="326">
                  <c:v>-1.740000000000064</c:v>
                </c:pt>
                <c:pt idx="327">
                  <c:v>-1.730000000000064</c:v>
                </c:pt>
                <c:pt idx="328">
                  <c:v>-1.720000000000064</c:v>
                </c:pt>
                <c:pt idx="329">
                  <c:v>-1.710000000000064</c:v>
                </c:pt>
                <c:pt idx="330">
                  <c:v>-1.700000000000064</c:v>
                </c:pt>
                <c:pt idx="331">
                  <c:v>-1.690000000000064</c:v>
                </c:pt>
                <c:pt idx="332">
                  <c:v>-1.680000000000064</c:v>
                </c:pt>
                <c:pt idx="333">
                  <c:v>-1.670000000000064</c:v>
                </c:pt>
                <c:pt idx="334">
                  <c:v>-1.660000000000064</c:v>
                </c:pt>
                <c:pt idx="335">
                  <c:v>-1.650000000000064</c:v>
                </c:pt>
                <c:pt idx="336">
                  <c:v>-1.640000000000064</c:v>
                </c:pt>
                <c:pt idx="337">
                  <c:v>-1.630000000000064</c:v>
                </c:pt>
                <c:pt idx="338">
                  <c:v>-1.620000000000064</c:v>
                </c:pt>
                <c:pt idx="339">
                  <c:v>-1.610000000000064</c:v>
                </c:pt>
                <c:pt idx="340">
                  <c:v>-1.600000000000064</c:v>
                </c:pt>
                <c:pt idx="341">
                  <c:v>-1.590000000000064</c:v>
                </c:pt>
                <c:pt idx="342">
                  <c:v>-1.580000000000064</c:v>
                </c:pt>
                <c:pt idx="343">
                  <c:v>-1.570000000000064</c:v>
                </c:pt>
                <c:pt idx="344">
                  <c:v>-1.560000000000064</c:v>
                </c:pt>
                <c:pt idx="345">
                  <c:v>-1.550000000000064</c:v>
                </c:pt>
                <c:pt idx="346">
                  <c:v>-1.540000000000064</c:v>
                </c:pt>
                <c:pt idx="347">
                  <c:v>-1.530000000000064</c:v>
                </c:pt>
                <c:pt idx="348">
                  <c:v>-1.520000000000064</c:v>
                </c:pt>
                <c:pt idx="349">
                  <c:v>-1.510000000000064</c:v>
                </c:pt>
                <c:pt idx="350">
                  <c:v>-1.500000000000064</c:v>
                </c:pt>
                <c:pt idx="351">
                  <c:v>-1.490000000000063</c:v>
                </c:pt>
                <c:pt idx="352">
                  <c:v>-1.480000000000063</c:v>
                </c:pt>
                <c:pt idx="353">
                  <c:v>-1.470000000000063</c:v>
                </c:pt>
                <c:pt idx="354">
                  <c:v>-1.460000000000063</c:v>
                </c:pt>
                <c:pt idx="355">
                  <c:v>-1.450000000000063</c:v>
                </c:pt>
                <c:pt idx="356">
                  <c:v>-1.440000000000063</c:v>
                </c:pt>
                <c:pt idx="357">
                  <c:v>-1.430000000000063</c:v>
                </c:pt>
                <c:pt idx="358">
                  <c:v>-1.420000000000063</c:v>
                </c:pt>
                <c:pt idx="359">
                  <c:v>-1.410000000000063</c:v>
                </c:pt>
                <c:pt idx="360">
                  <c:v>-1.400000000000063</c:v>
                </c:pt>
                <c:pt idx="361">
                  <c:v>-1.390000000000063</c:v>
                </c:pt>
                <c:pt idx="362">
                  <c:v>-1.380000000000063</c:v>
                </c:pt>
                <c:pt idx="363">
                  <c:v>-1.370000000000063</c:v>
                </c:pt>
                <c:pt idx="364">
                  <c:v>-1.360000000000063</c:v>
                </c:pt>
                <c:pt idx="365">
                  <c:v>-1.350000000000063</c:v>
                </c:pt>
                <c:pt idx="366">
                  <c:v>-1.340000000000063</c:v>
                </c:pt>
                <c:pt idx="367">
                  <c:v>-1.330000000000063</c:v>
                </c:pt>
                <c:pt idx="368">
                  <c:v>-1.320000000000063</c:v>
                </c:pt>
                <c:pt idx="369">
                  <c:v>-1.310000000000063</c:v>
                </c:pt>
                <c:pt idx="370">
                  <c:v>-1.300000000000063</c:v>
                </c:pt>
                <c:pt idx="371">
                  <c:v>-1.290000000000063</c:v>
                </c:pt>
                <c:pt idx="372">
                  <c:v>-1.280000000000063</c:v>
                </c:pt>
                <c:pt idx="373">
                  <c:v>-1.270000000000063</c:v>
                </c:pt>
                <c:pt idx="374">
                  <c:v>-1.260000000000063</c:v>
                </c:pt>
                <c:pt idx="375">
                  <c:v>-1.250000000000063</c:v>
                </c:pt>
                <c:pt idx="376">
                  <c:v>-1.240000000000063</c:v>
                </c:pt>
                <c:pt idx="377">
                  <c:v>-1.230000000000063</c:v>
                </c:pt>
                <c:pt idx="378">
                  <c:v>-1.220000000000063</c:v>
                </c:pt>
                <c:pt idx="379">
                  <c:v>-1.210000000000063</c:v>
                </c:pt>
                <c:pt idx="380">
                  <c:v>-1.200000000000063</c:v>
                </c:pt>
                <c:pt idx="381">
                  <c:v>-1.190000000000063</c:v>
                </c:pt>
                <c:pt idx="382">
                  <c:v>-1.180000000000063</c:v>
                </c:pt>
                <c:pt idx="383">
                  <c:v>-1.170000000000063</c:v>
                </c:pt>
                <c:pt idx="384">
                  <c:v>-1.160000000000063</c:v>
                </c:pt>
                <c:pt idx="385">
                  <c:v>-1.150000000000063</c:v>
                </c:pt>
                <c:pt idx="386">
                  <c:v>-1.140000000000063</c:v>
                </c:pt>
                <c:pt idx="387">
                  <c:v>-1.130000000000063</c:v>
                </c:pt>
                <c:pt idx="388">
                  <c:v>-1.120000000000063</c:v>
                </c:pt>
                <c:pt idx="389">
                  <c:v>-1.110000000000063</c:v>
                </c:pt>
                <c:pt idx="390">
                  <c:v>-1.100000000000063</c:v>
                </c:pt>
                <c:pt idx="391">
                  <c:v>-1.090000000000063</c:v>
                </c:pt>
                <c:pt idx="392">
                  <c:v>-1.080000000000063</c:v>
                </c:pt>
                <c:pt idx="393">
                  <c:v>-1.070000000000063</c:v>
                </c:pt>
                <c:pt idx="394">
                  <c:v>-1.060000000000063</c:v>
                </c:pt>
                <c:pt idx="395">
                  <c:v>-1.050000000000063</c:v>
                </c:pt>
                <c:pt idx="396">
                  <c:v>-1.040000000000063</c:v>
                </c:pt>
                <c:pt idx="397">
                  <c:v>-1.030000000000063</c:v>
                </c:pt>
                <c:pt idx="398">
                  <c:v>-1.020000000000063</c:v>
                </c:pt>
                <c:pt idx="399">
                  <c:v>-1.010000000000063</c:v>
                </c:pt>
                <c:pt idx="400">
                  <c:v>-1.000000000000063</c:v>
                </c:pt>
                <c:pt idx="401">
                  <c:v>-0.990000000000063</c:v>
                </c:pt>
                <c:pt idx="402">
                  <c:v>-0.980000000000063</c:v>
                </c:pt>
                <c:pt idx="403">
                  <c:v>-0.970000000000063</c:v>
                </c:pt>
                <c:pt idx="404">
                  <c:v>-0.960000000000063</c:v>
                </c:pt>
                <c:pt idx="405">
                  <c:v>-0.950000000000063</c:v>
                </c:pt>
                <c:pt idx="406">
                  <c:v>-0.940000000000063</c:v>
                </c:pt>
                <c:pt idx="407">
                  <c:v>-0.930000000000063</c:v>
                </c:pt>
                <c:pt idx="408">
                  <c:v>-0.920000000000063</c:v>
                </c:pt>
                <c:pt idx="409">
                  <c:v>-0.910000000000063</c:v>
                </c:pt>
                <c:pt idx="410">
                  <c:v>-0.900000000000063</c:v>
                </c:pt>
                <c:pt idx="411">
                  <c:v>-0.890000000000063</c:v>
                </c:pt>
                <c:pt idx="412">
                  <c:v>-0.880000000000063</c:v>
                </c:pt>
                <c:pt idx="413">
                  <c:v>-0.870000000000063</c:v>
                </c:pt>
                <c:pt idx="414">
                  <c:v>-0.860000000000063</c:v>
                </c:pt>
                <c:pt idx="415">
                  <c:v>-0.850000000000063</c:v>
                </c:pt>
                <c:pt idx="416">
                  <c:v>-0.840000000000063</c:v>
                </c:pt>
                <c:pt idx="417">
                  <c:v>-0.830000000000063</c:v>
                </c:pt>
                <c:pt idx="418">
                  <c:v>-0.820000000000063</c:v>
                </c:pt>
                <c:pt idx="419">
                  <c:v>-0.810000000000063</c:v>
                </c:pt>
                <c:pt idx="420">
                  <c:v>-0.800000000000063</c:v>
                </c:pt>
                <c:pt idx="421">
                  <c:v>-0.790000000000063</c:v>
                </c:pt>
                <c:pt idx="422">
                  <c:v>-0.780000000000063</c:v>
                </c:pt>
                <c:pt idx="423">
                  <c:v>-0.770000000000063</c:v>
                </c:pt>
                <c:pt idx="424">
                  <c:v>-0.760000000000063</c:v>
                </c:pt>
                <c:pt idx="425">
                  <c:v>-0.750000000000063</c:v>
                </c:pt>
                <c:pt idx="426">
                  <c:v>-0.740000000000063</c:v>
                </c:pt>
                <c:pt idx="427">
                  <c:v>-0.730000000000063</c:v>
                </c:pt>
                <c:pt idx="428">
                  <c:v>-0.720000000000063</c:v>
                </c:pt>
                <c:pt idx="429">
                  <c:v>-0.710000000000063</c:v>
                </c:pt>
                <c:pt idx="430">
                  <c:v>-0.700000000000063</c:v>
                </c:pt>
                <c:pt idx="431">
                  <c:v>-0.690000000000063</c:v>
                </c:pt>
                <c:pt idx="432">
                  <c:v>-0.680000000000063</c:v>
                </c:pt>
                <c:pt idx="433">
                  <c:v>-0.670000000000063</c:v>
                </c:pt>
                <c:pt idx="434">
                  <c:v>-0.660000000000063</c:v>
                </c:pt>
                <c:pt idx="435">
                  <c:v>-0.650000000000063</c:v>
                </c:pt>
                <c:pt idx="436">
                  <c:v>-0.640000000000063</c:v>
                </c:pt>
                <c:pt idx="437">
                  <c:v>-0.630000000000063</c:v>
                </c:pt>
                <c:pt idx="438">
                  <c:v>-0.620000000000063</c:v>
                </c:pt>
                <c:pt idx="439">
                  <c:v>-0.610000000000063</c:v>
                </c:pt>
                <c:pt idx="440">
                  <c:v>-0.600000000000063</c:v>
                </c:pt>
                <c:pt idx="441">
                  <c:v>-0.590000000000063</c:v>
                </c:pt>
                <c:pt idx="442">
                  <c:v>-0.580000000000063</c:v>
                </c:pt>
                <c:pt idx="443">
                  <c:v>-0.570000000000063</c:v>
                </c:pt>
                <c:pt idx="444">
                  <c:v>-0.560000000000063</c:v>
                </c:pt>
                <c:pt idx="445">
                  <c:v>-0.550000000000063</c:v>
                </c:pt>
                <c:pt idx="446">
                  <c:v>-0.540000000000063</c:v>
                </c:pt>
                <c:pt idx="447">
                  <c:v>-0.530000000000063</c:v>
                </c:pt>
                <c:pt idx="448">
                  <c:v>-0.520000000000063</c:v>
                </c:pt>
                <c:pt idx="449">
                  <c:v>-0.510000000000063</c:v>
                </c:pt>
                <c:pt idx="450">
                  <c:v>-0.500000000000063</c:v>
                </c:pt>
                <c:pt idx="451">
                  <c:v>-0.490000000000063</c:v>
                </c:pt>
                <c:pt idx="452">
                  <c:v>-0.480000000000063</c:v>
                </c:pt>
                <c:pt idx="453">
                  <c:v>-0.470000000000063</c:v>
                </c:pt>
                <c:pt idx="454">
                  <c:v>-0.460000000000063</c:v>
                </c:pt>
                <c:pt idx="455">
                  <c:v>-0.450000000000063</c:v>
                </c:pt>
                <c:pt idx="456">
                  <c:v>-0.440000000000063</c:v>
                </c:pt>
                <c:pt idx="457">
                  <c:v>-0.430000000000063</c:v>
                </c:pt>
                <c:pt idx="458">
                  <c:v>-0.420000000000063</c:v>
                </c:pt>
                <c:pt idx="459">
                  <c:v>-0.410000000000063</c:v>
                </c:pt>
                <c:pt idx="460">
                  <c:v>-0.400000000000063</c:v>
                </c:pt>
                <c:pt idx="461">
                  <c:v>-0.390000000000062</c:v>
                </c:pt>
                <c:pt idx="462">
                  <c:v>-0.380000000000062</c:v>
                </c:pt>
                <c:pt idx="463">
                  <c:v>-0.370000000000062</c:v>
                </c:pt>
                <c:pt idx="464">
                  <c:v>-0.360000000000062</c:v>
                </c:pt>
                <c:pt idx="465">
                  <c:v>-0.350000000000062</c:v>
                </c:pt>
                <c:pt idx="466">
                  <c:v>-0.340000000000062</c:v>
                </c:pt>
                <c:pt idx="467">
                  <c:v>-0.330000000000062</c:v>
                </c:pt>
                <c:pt idx="468">
                  <c:v>-0.320000000000062</c:v>
                </c:pt>
                <c:pt idx="469">
                  <c:v>-0.310000000000062</c:v>
                </c:pt>
                <c:pt idx="470">
                  <c:v>-0.300000000000062</c:v>
                </c:pt>
                <c:pt idx="471">
                  <c:v>-0.290000000000062</c:v>
                </c:pt>
                <c:pt idx="472">
                  <c:v>-0.280000000000062</c:v>
                </c:pt>
                <c:pt idx="473">
                  <c:v>-0.270000000000062</c:v>
                </c:pt>
                <c:pt idx="474">
                  <c:v>-0.260000000000062</c:v>
                </c:pt>
                <c:pt idx="475">
                  <c:v>-0.250000000000062</c:v>
                </c:pt>
                <c:pt idx="476">
                  <c:v>-0.240000000000062</c:v>
                </c:pt>
                <c:pt idx="477">
                  <c:v>-0.230000000000062</c:v>
                </c:pt>
                <c:pt idx="478">
                  <c:v>-0.220000000000062</c:v>
                </c:pt>
                <c:pt idx="479">
                  <c:v>-0.210000000000062</c:v>
                </c:pt>
                <c:pt idx="480">
                  <c:v>-0.200000000000062</c:v>
                </c:pt>
                <c:pt idx="481">
                  <c:v>-0.190000000000062</c:v>
                </c:pt>
                <c:pt idx="482">
                  <c:v>-0.180000000000062</c:v>
                </c:pt>
                <c:pt idx="483">
                  <c:v>-0.170000000000062</c:v>
                </c:pt>
                <c:pt idx="484">
                  <c:v>-0.160000000000062</c:v>
                </c:pt>
                <c:pt idx="485">
                  <c:v>-0.150000000000062</c:v>
                </c:pt>
                <c:pt idx="486">
                  <c:v>-0.140000000000062</c:v>
                </c:pt>
                <c:pt idx="487">
                  <c:v>-0.130000000000062</c:v>
                </c:pt>
                <c:pt idx="488">
                  <c:v>-0.120000000000062</c:v>
                </c:pt>
                <c:pt idx="489">
                  <c:v>-0.110000000000062</c:v>
                </c:pt>
                <c:pt idx="490">
                  <c:v>-0.100000000000062</c:v>
                </c:pt>
                <c:pt idx="491">
                  <c:v>-0.0900000000000623</c:v>
                </c:pt>
                <c:pt idx="492">
                  <c:v>-0.0800000000000623</c:v>
                </c:pt>
                <c:pt idx="493">
                  <c:v>-0.0700000000000623</c:v>
                </c:pt>
                <c:pt idx="494">
                  <c:v>-0.0600000000000623</c:v>
                </c:pt>
                <c:pt idx="495">
                  <c:v>-0.0500000000000623</c:v>
                </c:pt>
                <c:pt idx="496">
                  <c:v>-0.0400000000000623</c:v>
                </c:pt>
                <c:pt idx="497">
                  <c:v>-0.0300000000000623</c:v>
                </c:pt>
                <c:pt idx="498">
                  <c:v>-0.0200000000000623</c:v>
                </c:pt>
                <c:pt idx="499">
                  <c:v>-0.0100000000000623</c:v>
                </c:pt>
                <c:pt idx="500">
                  <c:v>-6.23077978101349E-14</c:v>
                </c:pt>
                <c:pt idx="501">
                  <c:v>0.00999999999993769</c:v>
                </c:pt>
                <c:pt idx="502">
                  <c:v>0.0199999999999377</c:v>
                </c:pt>
                <c:pt idx="503">
                  <c:v>0.0299999999999377</c:v>
                </c:pt>
                <c:pt idx="504">
                  <c:v>0.0399999999999377</c:v>
                </c:pt>
                <c:pt idx="505">
                  <c:v>0.0499999999999377</c:v>
                </c:pt>
                <c:pt idx="506">
                  <c:v>0.0599999999999377</c:v>
                </c:pt>
                <c:pt idx="507">
                  <c:v>0.0699999999999377</c:v>
                </c:pt>
                <c:pt idx="508">
                  <c:v>0.0799999999999377</c:v>
                </c:pt>
                <c:pt idx="509">
                  <c:v>0.0899999999999377</c:v>
                </c:pt>
                <c:pt idx="510">
                  <c:v>0.0999999999999377</c:v>
                </c:pt>
                <c:pt idx="511">
                  <c:v>0.109999999999938</c:v>
                </c:pt>
                <c:pt idx="512">
                  <c:v>0.119999999999938</c:v>
                </c:pt>
                <c:pt idx="513">
                  <c:v>0.129999999999938</c:v>
                </c:pt>
                <c:pt idx="514">
                  <c:v>0.139999999999938</c:v>
                </c:pt>
                <c:pt idx="515">
                  <c:v>0.149999999999938</c:v>
                </c:pt>
                <c:pt idx="516">
                  <c:v>0.159999999999938</c:v>
                </c:pt>
                <c:pt idx="517">
                  <c:v>0.169999999999938</c:v>
                </c:pt>
                <c:pt idx="518">
                  <c:v>0.179999999999938</c:v>
                </c:pt>
                <c:pt idx="519">
                  <c:v>0.189999999999938</c:v>
                </c:pt>
                <c:pt idx="520">
                  <c:v>0.199999999999938</c:v>
                </c:pt>
                <c:pt idx="521">
                  <c:v>0.209999999999938</c:v>
                </c:pt>
                <c:pt idx="522">
                  <c:v>0.219999999999938</c:v>
                </c:pt>
                <c:pt idx="523">
                  <c:v>0.229999999999938</c:v>
                </c:pt>
                <c:pt idx="524">
                  <c:v>0.239999999999938</c:v>
                </c:pt>
                <c:pt idx="525">
                  <c:v>0.249999999999938</c:v>
                </c:pt>
                <c:pt idx="526">
                  <c:v>0.259999999999938</c:v>
                </c:pt>
                <c:pt idx="527">
                  <c:v>0.269999999999938</c:v>
                </c:pt>
                <c:pt idx="528">
                  <c:v>0.279999999999938</c:v>
                </c:pt>
                <c:pt idx="529">
                  <c:v>0.289999999999938</c:v>
                </c:pt>
                <c:pt idx="530">
                  <c:v>0.299999999999938</c:v>
                </c:pt>
                <c:pt idx="531">
                  <c:v>0.309999999999938</c:v>
                </c:pt>
                <c:pt idx="532">
                  <c:v>0.319999999999938</c:v>
                </c:pt>
                <c:pt idx="533">
                  <c:v>0.329999999999938</c:v>
                </c:pt>
                <c:pt idx="534">
                  <c:v>0.339999999999938</c:v>
                </c:pt>
                <c:pt idx="535">
                  <c:v>0.349999999999938</c:v>
                </c:pt>
                <c:pt idx="536">
                  <c:v>0.359999999999938</c:v>
                </c:pt>
                <c:pt idx="537">
                  <c:v>0.369999999999938</c:v>
                </c:pt>
                <c:pt idx="538">
                  <c:v>0.379999999999938</c:v>
                </c:pt>
                <c:pt idx="539">
                  <c:v>0.389999999999938</c:v>
                </c:pt>
                <c:pt idx="540">
                  <c:v>0.399999999999938</c:v>
                </c:pt>
                <c:pt idx="541">
                  <c:v>0.409999999999938</c:v>
                </c:pt>
                <c:pt idx="542">
                  <c:v>0.419999999999938</c:v>
                </c:pt>
                <c:pt idx="543">
                  <c:v>0.429999999999938</c:v>
                </c:pt>
                <c:pt idx="544">
                  <c:v>0.439999999999938</c:v>
                </c:pt>
                <c:pt idx="545">
                  <c:v>0.449999999999938</c:v>
                </c:pt>
                <c:pt idx="546">
                  <c:v>0.459999999999938</c:v>
                </c:pt>
                <c:pt idx="547">
                  <c:v>0.469999999999938</c:v>
                </c:pt>
                <c:pt idx="548">
                  <c:v>0.479999999999938</c:v>
                </c:pt>
                <c:pt idx="549">
                  <c:v>0.489999999999938</c:v>
                </c:pt>
                <c:pt idx="550">
                  <c:v>0.499999999999938</c:v>
                </c:pt>
                <c:pt idx="551">
                  <c:v>0.509999999999938</c:v>
                </c:pt>
                <c:pt idx="552">
                  <c:v>0.519999999999938</c:v>
                </c:pt>
                <c:pt idx="553">
                  <c:v>0.529999999999938</c:v>
                </c:pt>
                <c:pt idx="554">
                  <c:v>0.539999999999938</c:v>
                </c:pt>
                <c:pt idx="555">
                  <c:v>0.549999999999938</c:v>
                </c:pt>
                <c:pt idx="556">
                  <c:v>0.559999999999938</c:v>
                </c:pt>
                <c:pt idx="557">
                  <c:v>0.569999999999938</c:v>
                </c:pt>
                <c:pt idx="558">
                  <c:v>0.579999999999938</c:v>
                </c:pt>
                <c:pt idx="559">
                  <c:v>0.589999999999938</c:v>
                </c:pt>
                <c:pt idx="560">
                  <c:v>0.599999999999938</c:v>
                </c:pt>
                <c:pt idx="561">
                  <c:v>0.609999999999938</c:v>
                </c:pt>
                <c:pt idx="562">
                  <c:v>0.619999999999938</c:v>
                </c:pt>
                <c:pt idx="563">
                  <c:v>0.629999999999938</c:v>
                </c:pt>
                <c:pt idx="564">
                  <c:v>0.639999999999938</c:v>
                </c:pt>
                <c:pt idx="565">
                  <c:v>0.649999999999938</c:v>
                </c:pt>
                <c:pt idx="566">
                  <c:v>0.659999999999938</c:v>
                </c:pt>
                <c:pt idx="567">
                  <c:v>0.669999999999938</c:v>
                </c:pt>
                <c:pt idx="568">
                  <c:v>0.679999999999938</c:v>
                </c:pt>
                <c:pt idx="569">
                  <c:v>0.689999999999938</c:v>
                </c:pt>
                <c:pt idx="570">
                  <c:v>0.699999999999938</c:v>
                </c:pt>
                <c:pt idx="571">
                  <c:v>0.709999999999938</c:v>
                </c:pt>
                <c:pt idx="572">
                  <c:v>0.719999999999938</c:v>
                </c:pt>
                <c:pt idx="573">
                  <c:v>0.729999999999938</c:v>
                </c:pt>
                <c:pt idx="574">
                  <c:v>0.739999999999938</c:v>
                </c:pt>
                <c:pt idx="575">
                  <c:v>0.749999999999938</c:v>
                </c:pt>
                <c:pt idx="576">
                  <c:v>0.759999999999938</c:v>
                </c:pt>
                <c:pt idx="577">
                  <c:v>0.769999999999938</c:v>
                </c:pt>
                <c:pt idx="578">
                  <c:v>0.779999999999938</c:v>
                </c:pt>
                <c:pt idx="579">
                  <c:v>0.789999999999938</c:v>
                </c:pt>
                <c:pt idx="580">
                  <c:v>0.799999999999938</c:v>
                </c:pt>
                <c:pt idx="581">
                  <c:v>0.809999999999938</c:v>
                </c:pt>
                <c:pt idx="582">
                  <c:v>0.819999999999938</c:v>
                </c:pt>
                <c:pt idx="583">
                  <c:v>0.829999999999938</c:v>
                </c:pt>
                <c:pt idx="584">
                  <c:v>0.839999999999938</c:v>
                </c:pt>
                <c:pt idx="585">
                  <c:v>0.849999999999938</c:v>
                </c:pt>
                <c:pt idx="586">
                  <c:v>0.859999999999938</c:v>
                </c:pt>
                <c:pt idx="587">
                  <c:v>0.869999999999938</c:v>
                </c:pt>
                <c:pt idx="588">
                  <c:v>0.879999999999938</c:v>
                </c:pt>
                <c:pt idx="589">
                  <c:v>0.889999999999938</c:v>
                </c:pt>
                <c:pt idx="590">
                  <c:v>0.899999999999938</c:v>
                </c:pt>
                <c:pt idx="591">
                  <c:v>0.909999999999938</c:v>
                </c:pt>
                <c:pt idx="592">
                  <c:v>0.919999999999938</c:v>
                </c:pt>
                <c:pt idx="593">
                  <c:v>0.929999999999938</c:v>
                </c:pt>
                <c:pt idx="594">
                  <c:v>0.939999999999938</c:v>
                </c:pt>
                <c:pt idx="595">
                  <c:v>0.949999999999938</c:v>
                </c:pt>
                <c:pt idx="596">
                  <c:v>0.959999999999938</c:v>
                </c:pt>
                <c:pt idx="597">
                  <c:v>0.969999999999938</c:v>
                </c:pt>
                <c:pt idx="598">
                  <c:v>0.979999999999938</c:v>
                </c:pt>
                <c:pt idx="599">
                  <c:v>0.989999999999938</c:v>
                </c:pt>
                <c:pt idx="600">
                  <c:v>0.999999999999938</c:v>
                </c:pt>
                <c:pt idx="601">
                  <c:v>1.009999999999938</c:v>
                </c:pt>
                <c:pt idx="602">
                  <c:v>1.019999999999938</c:v>
                </c:pt>
                <c:pt idx="603">
                  <c:v>1.029999999999938</c:v>
                </c:pt>
                <c:pt idx="604">
                  <c:v>1.039999999999938</c:v>
                </c:pt>
                <c:pt idx="605">
                  <c:v>1.049999999999938</c:v>
                </c:pt>
                <c:pt idx="606">
                  <c:v>1.059999999999938</c:v>
                </c:pt>
                <c:pt idx="607">
                  <c:v>1.069999999999938</c:v>
                </c:pt>
                <c:pt idx="608">
                  <c:v>1.079999999999938</c:v>
                </c:pt>
                <c:pt idx="609">
                  <c:v>1.089999999999938</c:v>
                </c:pt>
                <c:pt idx="610">
                  <c:v>1.099999999999938</c:v>
                </c:pt>
                <c:pt idx="611">
                  <c:v>1.109999999999938</c:v>
                </c:pt>
                <c:pt idx="612">
                  <c:v>1.119999999999938</c:v>
                </c:pt>
                <c:pt idx="613">
                  <c:v>1.129999999999938</c:v>
                </c:pt>
                <c:pt idx="614">
                  <c:v>1.139999999999938</c:v>
                </c:pt>
                <c:pt idx="615">
                  <c:v>1.149999999999938</c:v>
                </c:pt>
                <c:pt idx="616">
                  <c:v>1.159999999999938</c:v>
                </c:pt>
                <c:pt idx="617">
                  <c:v>1.169999999999938</c:v>
                </c:pt>
                <c:pt idx="618">
                  <c:v>1.179999999999938</c:v>
                </c:pt>
                <c:pt idx="619">
                  <c:v>1.189999999999938</c:v>
                </c:pt>
                <c:pt idx="620">
                  <c:v>1.199999999999938</c:v>
                </c:pt>
                <c:pt idx="621">
                  <c:v>1.209999999999938</c:v>
                </c:pt>
                <c:pt idx="622">
                  <c:v>1.219999999999938</c:v>
                </c:pt>
                <c:pt idx="623">
                  <c:v>1.229999999999938</c:v>
                </c:pt>
                <c:pt idx="624">
                  <c:v>1.239999999999938</c:v>
                </c:pt>
                <c:pt idx="625">
                  <c:v>1.249999999999938</c:v>
                </c:pt>
                <c:pt idx="626">
                  <c:v>1.259999999999938</c:v>
                </c:pt>
                <c:pt idx="627">
                  <c:v>1.269999999999938</c:v>
                </c:pt>
                <c:pt idx="628">
                  <c:v>1.279999999999938</c:v>
                </c:pt>
                <c:pt idx="629">
                  <c:v>1.289999999999938</c:v>
                </c:pt>
                <c:pt idx="630">
                  <c:v>1.299999999999938</c:v>
                </c:pt>
                <c:pt idx="631">
                  <c:v>1.309999999999938</c:v>
                </c:pt>
                <c:pt idx="632">
                  <c:v>1.319999999999939</c:v>
                </c:pt>
                <c:pt idx="633">
                  <c:v>1.329999999999939</c:v>
                </c:pt>
                <c:pt idx="634">
                  <c:v>1.339999999999939</c:v>
                </c:pt>
                <c:pt idx="635">
                  <c:v>1.349999999999939</c:v>
                </c:pt>
                <c:pt idx="636">
                  <c:v>1.359999999999939</c:v>
                </c:pt>
                <c:pt idx="637">
                  <c:v>1.369999999999939</c:v>
                </c:pt>
                <c:pt idx="638">
                  <c:v>1.379999999999939</c:v>
                </c:pt>
                <c:pt idx="639">
                  <c:v>1.389999999999939</c:v>
                </c:pt>
                <c:pt idx="640">
                  <c:v>1.399999999999939</c:v>
                </c:pt>
                <c:pt idx="641">
                  <c:v>1.409999999999939</c:v>
                </c:pt>
                <c:pt idx="642">
                  <c:v>1.419999999999939</c:v>
                </c:pt>
                <c:pt idx="643">
                  <c:v>1.429999999999939</c:v>
                </c:pt>
                <c:pt idx="644">
                  <c:v>1.439999999999939</c:v>
                </c:pt>
                <c:pt idx="645">
                  <c:v>1.449999999999939</c:v>
                </c:pt>
                <c:pt idx="646">
                  <c:v>1.459999999999939</c:v>
                </c:pt>
                <c:pt idx="647">
                  <c:v>1.469999999999939</c:v>
                </c:pt>
                <c:pt idx="648">
                  <c:v>1.479999999999939</c:v>
                </c:pt>
                <c:pt idx="649">
                  <c:v>1.489999999999939</c:v>
                </c:pt>
                <c:pt idx="650">
                  <c:v>1.499999999999939</c:v>
                </c:pt>
                <c:pt idx="651">
                  <c:v>1.509999999999939</c:v>
                </c:pt>
                <c:pt idx="652">
                  <c:v>1.519999999999939</c:v>
                </c:pt>
                <c:pt idx="653">
                  <c:v>1.529999999999939</c:v>
                </c:pt>
                <c:pt idx="654">
                  <c:v>1.539999999999939</c:v>
                </c:pt>
                <c:pt idx="655">
                  <c:v>1.549999999999939</c:v>
                </c:pt>
                <c:pt idx="656">
                  <c:v>1.559999999999939</c:v>
                </c:pt>
                <c:pt idx="657">
                  <c:v>1.569999999999939</c:v>
                </c:pt>
                <c:pt idx="658">
                  <c:v>1.579999999999939</c:v>
                </c:pt>
                <c:pt idx="659">
                  <c:v>1.589999999999939</c:v>
                </c:pt>
                <c:pt idx="660">
                  <c:v>1.599999999999939</c:v>
                </c:pt>
                <c:pt idx="661">
                  <c:v>1.609999999999939</c:v>
                </c:pt>
                <c:pt idx="662">
                  <c:v>1.619999999999939</c:v>
                </c:pt>
                <c:pt idx="663">
                  <c:v>1.629999999999939</c:v>
                </c:pt>
                <c:pt idx="664">
                  <c:v>1.639999999999939</c:v>
                </c:pt>
                <c:pt idx="665">
                  <c:v>1.649999999999939</c:v>
                </c:pt>
                <c:pt idx="666">
                  <c:v>1.659999999999939</c:v>
                </c:pt>
                <c:pt idx="667">
                  <c:v>1.669999999999939</c:v>
                </c:pt>
                <c:pt idx="668">
                  <c:v>1.679999999999939</c:v>
                </c:pt>
                <c:pt idx="669">
                  <c:v>1.689999999999939</c:v>
                </c:pt>
                <c:pt idx="670">
                  <c:v>1.699999999999939</c:v>
                </c:pt>
                <c:pt idx="671">
                  <c:v>1.709999999999939</c:v>
                </c:pt>
                <c:pt idx="672">
                  <c:v>1.719999999999939</c:v>
                </c:pt>
                <c:pt idx="673">
                  <c:v>1.729999999999939</c:v>
                </c:pt>
                <c:pt idx="674">
                  <c:v>1.739999999999939</c:v>
                </c:pt>
                <c:pt idx="675">
                  <c:v>1.749999999999939</c:v>
                </c:pt>
                <c:pt idx="676">
                  <c:v>1.759999999999939</c:v>
                </c:pt>
                <c:pt idx="677">
                  <c:v>1.769999999999939</c:v>
                </c:pt>
                <c:pt idx="678">
                  <c:v>1.779999999999939</c:v>
                </c:pt>
                <c:pt idx="679">
                  <c:v>1.789999999999939</c:v>
                </c:pt>
                <c:pt idx="680">
                  <c:v>1.799999999999939</c:v>
                </c:pt>
                <c:pt idx="681">
                  <c:v>1.809999999999939</c:v>
                </c:pt>
                <c:pt idx="682">
                  <c:v>1.819999999999939</c:v>
                </c:pt>
                <c:pt idx="683">
                  <c:v>1.829999999999939</c:v>
                </c:pt>
                <c:pt idx="684">
                  <c:v>1.839999999999939</c:v>
                </c:pt>
                <c:pt idx="685">
                  <c:v>1.849999999999939</c:v>
                </c:pt>
                <c:pt idx="686">
                  <c:v>1.859999999999939</c:v>
                </c:pt>
                <c:pt idx="687">
                  <c:v>1.869999999999939</c:v>
                </c:pt>
                <c:pt idx="688">
                  <c:v>1.879999999999939</c:v>
                </c:pt>
                <c:pt idx="689">
                  <c:v>1.889999999999939</c:v>
                </c:pt>
                <c:pt idx="690">
                  <c:v>1.899999999999939</c:v>
                </c:pt>
                <c:pt idx="691">
                  <c:v>1.909999999999939</c:v>
                </c:pt>
                <c:pt idx="692">
                  <c:v>1.919999999999939</c:v>
                </c:pt>
                <c:pt idx="693">
                  <c:v>1.929999999999939</c:v>
                </c:pt>
                <c:pt idx="694">
                  <c:v>1.939999999999939</c:v>
                </c:pt>
                <c:pt idx="695">
                  <c:v>1.949999999999939</c:v>
                </c:pt>
                <c:pt idx="696">
                  <c:v>1.959999999999939</c:v>
                </c:pt>
                <c:pt idx="697">
                  <c:v>1.969999999999939</c:v>
                </c:pt>
                <c:pt idx="698">
                  <c:v>1.979999999999939</c:v>
                </c:pt>
                <c:pt idx="699">
                  <c:v>1.989999999999939</c:v>
                </c:pt>
                <c:pt idx="700">
                  <c:v>1.999999999999939</c:v>
                </c:pt>
                <c:pt idx="701">
                  <c:v>2.009999999999939</c:v>
                </c:pt>
                <c:pt idx="702">
                  <c:v>2.019999999999939</c:v>
                </c:pt>
                <c:pt idx="703">
                  <c:v>2.029999999999939</c:v>
                </c:pt>
                <c:pt idx="704">
                  <c:v>2.039999999999938</c:v>
                </c:pt>
                <c:pt idx="705">
                  <c:v>2.049999999999938</c:v>
                </c:pt>
                <c:pt idx="706">
                  <c:v>2.059999999999938</c:v>
                </c:pt>
                <c:pt idx="707">
                  <c:v>2.069999999999938</c:v>
                </c:pt>
                <c:pt idx="708">
                  <c:v>2.079999999999937</c:v>
                </c:pt>
                <c:pt idx="709">
                  <c:v>2.089999999999937</c:v>
                </c:pt>
                <c:pt idx="710">
                  <c:v>2.099999999999937</c:v>
                </c:pt>
                <c:pt idx="711">
                  <c:v>2.109999999999937</c:v>
                </c:pt>
                <c:pt idx="712">
                  <c:v>2.119999999999937</c:v>
                </c:pt>
                <c:pt idx="713">
                  <c:v>2.129999999999936</c:v>
                </c:pt>
                <c:pt idx="714">
                  <c:v>2.139999999999936</c:v>
                </c:pt>
                <c:pt idx="715">
                  <c:v>2.149999999999936</c:v>
                </c:pt>
                <c:pt idx="716">
                  <c:v>2.159999999999936</c:v>
                </c:pt>
                <c:pt idx="717">
                  <c:v>2.169999999999936</c:v>
                </c:pt>
                <c:pt idx="718">
                  <c:v>2.179999999999935</c:v>
                </c:pt>
                <c:pt idx="719">
                  <c:v>2.189999999999935</c:v>
                </c:pt>
                <c:pt idx="720">
                  <c:v>2.199999999999935</c:v>
                </c:pt>
                <c:pt idx="721">
                  <c:v>2.209999999999935</c:v>
                </c:pt>
                <c:pt idx="722">
                  <c:v>2.219999999999934</c:v>
                </c:pt>
                <c:pt idx="723">
                  <c:v>2.229999999999934</c:v>
                </c:pt>
                <c:pt idx="724">
                  <c:v>2.239999999999934</c:v>
                </c:pt>
                <c:pt idx="725">
                  <c:v>2.249999999999934</c:v>
                </c:pt>
                <c:pt idx="726">
                  <c:v>2.259999999999934</c:v>
                </c:pt>
                <c:pt idx="727">
                  <c:v>2.269999999999933</c:v>
                </c:pt>
                <c:pt idx="728">
                  <c:v>2.279999999999933</c:v>
                </c:pt>
                <c:pt idx="729">
                  <c:v>2.289999999999933</c:v>
                </c:pt>
                <c:pt idx="730">
                  <c:v>2.299999999999933</c:v>
                </c:pt>
                <c:pt idx="731">
                  <c:v>2.309999999999933</c:v>
                </c:pt>
                <c:pt idx="732">
                  <c:v>2.319999999999932</c:v>
                </c:pt>
                <c:pt idx="733">
                  <c:v>2.329999999999932</c:v>
                </c:pt>
                <c:pt idx="734">
                  <c:v>2.339999999999932</c:v>
                </c:pt>
                <c:pt idx="735">
                  <c:v>2.349999999999932</c:v>
                </c:pt>
                <c:pt idx="736">
                  <c:v>2.359999999999931</c:v>
                </c:pt>
                <c:pt idx="737">
                  <c:v>2.369999999999931</c:v>
                </c:pt>
                <c:pt idx="738">
                  <c:v>2.379999999999931</c:v>
                </c:pt>
                <c:pt idx="739">
                  <c:v>2.389999999999931</c:v>
                </c:pt>
                <c:pt idx="740">
                  <c:v>2.399999999999931</c:v>
                </c:pt>
                <c:pt idx="741">
                  <c:v>2.40999999999993</c:v>
                </c:pt>
                <c:pt idx="742">
                  <c:v>2.41999999999993</c:v>
                </c:pt>
                <c:pt idx="743">
                  <c:v>2.42999999999993</c:v>
                </c:pt>
                <c:pt idx="744">
                  <c:v>2.43999999999993</c:v>
                </c:pt>
                <c:pt idx="745">
                  <c:v>2.44999999999993</c:v>
                </c:pt>
                <c:pt idx="746">
                  <c:v>2.459999999999928</c:v>
                </c:pt>
                <c:pt idx="747">
                  <c:v>2.469999999999929</c:v>
                </c:pt>
                <c:pt idx="748">
                  <c:v>2.479999999999928</c:v>
                </c:pt>
                <c:pt idx="749">
                  <c:v>2.489999999999929</c:v>
                </c:pt>
                <c:pt idx="750">
                  <c:v>2.499999999999928</c:v>
                </c:pt>
                <c:pt idx="751">
                  <c:v>2.509999999999928</c:v>
                </c:pt>
                <c:pt idx="752">
                  <c:v>2.519999999999928</c:v>
                </c:pt>
                <c:pt idx="753">
                  <c:v>2.529999999999928</c:v>
                </c:pt>
                <c:pt idx="754">
                  <c:v>2.539999999999928</c:v>
                </c:pt>
                <c:pt idx="755">
                  <c:v>2.549999999999927</c:v>
                </c:pt>
                <c:pt idx="756">
                  <c:v>2.559999999999927</c:v>
                </c:pt>
                <c:pt idx="757">
                  <c:v>2.569999999999927</c:v>
                </c:pt>
                <c:pt idx="758">
                  <c:v>2.579999999999927</c:v>
                </c:pt>
                <c:pt idx="759">
                  <c:v>2.589999999999927</c:v>
                </c:pt>
                <c:pt idx="760">
                  <c:v>2.599999999999926</c:v>
                </c:pt>
                <c:pt idx="761">
                  <c:v>2.609999999999926</c:v>
                </c:pt>
                <c:pt idx="762">
                  <c:v>2.619999999999926</c:v>
                </c:pt>
                <c:pt idx="763">
                  <c:v>2.629999999999926</c:v>
                </c:pt>
                <c:pt idx="764">
                  <c:v>2.639999999999925</c:v>
                </c:pt>
                <c:pt idx="765">
                  <c:v>2.649999999999925</c:v>
                </c:pt>
                <c:pt idx="766">
                  <c:v>2.659999999999925</c:v>
                </c:pt>
                <c:pt idx="767">
                  <c:v>2.669999999999925</c:v>
                </c:pt>
                <c:pt idx="768">
                  <c:v>2.679999999999925</c:v>
                </c:pt>
                <c:pt idx="769">
                  <c:v>2.689999999999924</c:v>
                </c:pt>
                <c:pt idx="770">
                  <c:v>2.699999999999924</c:v>
                </c:pt>
                <c:pt idx="771">
                  <c:v>2.709999999999924</c:v>
                </c:pt>
                <c:pt idx="772">
                  <c:v>2.719999999999924</c:v>
                </c:pt>
                <c:pt idx="773">
                  <c:v>2.729999999999924</c:v>
                </c:pt>
                <c:pt idx="774">
                  <c:v>2.739999999999923</c:v>
                </c:pt>
                <c:pt idx="775">
                  <c:v>2.749999999999923</c:v>
                </c:pt>
                <c:pt idx="776">
                  <c:v>2.759999999999923</c:v>
                </c:pt>
                <c:pt idx="777">
                  <c:v>2.769999999999923</c:v>
                </c:pt>
                <c:pt idx="778">
                  <c:v>2.779999999999922</c:v>
                </c:pt>
                <c:pt idx="779">
                  <c:v>2.789999999999922</c:v>
                </c:pt>
                <c:pt idx="780">
                  <c:v>2.799999999999922</c:v>
                </c:pt>
                <c:pt idx="781">
                  <c:v>2.809999999999922</c:v>
                </c:pt>
                <c:pt idx="782">
                  <c:v>2.819999999999922</c:v>
                </c:pt>
                <c:pt idx="783">
                  <c:v>2.829999999999921</c:v>
                </c:pt>
                <c:pt idx="784">
                  <c:v>2.839999999999919</c:v>
                </c:pt>
                <c:pt idx="785">
                  <c:v>2.849999999999921</c:v>
                </c:pt>
                <c:pt idx="786">
                  <c:v>2.859999999999919</c:v>
                </c:pt>
                <c:pt idx="787">
                  <c:v>2.869999999999921</c:v>
                </c:pt>
                <c:pt idx="788">
                  <c:v>2.879999999999919</c:v>
                </c:pt>
                <c:pt idx="789">
                  <c:v>2.88999999999992</c:v>
                </c:pt>
                <c:pt idx="790">
                  <c:v>2.899999999999919</c:v>
                </c:pt>
                <c:pt idx="791">
                  <c:v>2.90999999999992</c:v>
                </c:pt>
                <c:pt idx="792">
                  <c:v>2.91999999999992</c:v>
                </c:pt>
                <c:pt idx="793">
                  <c:v>2.929999999999919</c:v>
                </c:pt>
                <c:pt idx="794">
                  <c:v>2.939999999999919</c:v>
                </c:pt>
                <c:pt idx="795">
                  <c:v>2.949999999999919</c:v>
                </c:pt>
                <c:pt idx="796">
                  <c:v>2.959999999999919</c:v>
                </c:pt>
                <c:pt idx="797">
                  <c:v>2.969999999999918</c:v>
                </c:pt>
                <c:pt idx="798">
                  <c:v>2.979999999999918</c:v>
                </c:pt>
                <c:pt idx="799">
                  <c:v>2.989999999999918</c:v>
                </c:pt>
                <c:pt idx="800">
                  <c:v>2.999999999999918</c:v>
                </c:pt>
                <c:pt idx="801">
                  <c:v>3.009999999999918</c:v>
                </c:pt>
                <c:pt idx="802">
                  <c:v>3.019999999999917</c:v>
                </c:pt>
                <c:pt idx="803">
                  <c:v>3.029999999999917</c:v>
                </c:pt>
                <c:pt idx="804">
                  <c:v>3.039999999999917</c:v>
                </c:pt>
                <c:pt idx="805">
                  <c:v>3.049999999999917</c:v>
                </c:pt>
                <c:pt idx="806">
                  <c:v>3.059999999999917</c:v>
                </c:pt>
                <c:pt idx="807">
                  <c:v>3.069999999999916</c:v>
                </c:pt>
                <c:pt idx="808">
                  <c:v>3.079999999999916</c:v>
                </c:pt>
                <c:pt idx="809">
                  <c:v>3.089999999999916</c:v>
                </c:pt>
                <c:pt idx="810">
                  <c:v>3.099999999999916</c:v>
                </c:pt>
                <c:pt idx="811">
                  <c:v>3.109999999999915</c:v>
                </c:pt>
                <c:pt idx="812">
                  <c:v>3.119999999999915</c:v>
                </c:pt>
                <c:pt idx="813">
                  <c:v>3.129999999999915</c:v>
                </c:pt>
                <c:pt idx="814">
                  <c:v>3.139999999999915</c:v>
                </c:pt>
                <c:pt idx="815">
                  <c:v>3.149999999999915</c:v>
                </c:pt>
                <c:pt idx="816">
                  <c:v>3.159999999999914</c:v>
                </c:pt>
                <c:pt idx="817">
                  <c:v>3.169999999999914</c:v>
                </c:pt>
                <c:pt idx="818">
                  <c:v>3.179999999999914</c:v>
                </c:pt>
                <c:pt idx="819">
                  <c:v>3.189999999999914</c:v>
                </c:pt>
                <c:pt idx="820">
                  <c:v>3.199999999999914</c:v>
                </c:pt>
                <c:pt idx="821">
                  <c:v>3.209999999999913</c:v>
                </c:pt>
                <c:pt idx="822">
                  <c:v>3.219999999999913</c:v>
                </c:pt>
                <c:pt idx="823">
                  <c:v>3.229999999999913</c:v>
                </c:pt>
                <c:pt idx="824">
                  <c:v>3.239999999999913</c:v>
                </c:pt>
                <c:pt idx="825">
                  <c:v>3.249999999999912</c:v>
                </c:pt>
                <c:pt idx="826">
                  <c:v>3.259999999999912</c:v>
                </c:pt>
                <c:pt idx="827">
                  <c:v>3.269999999999912</c:v>
                </c:pt>
                <c:pt idx="828">
                  <c:v>3.279999999999912</c:v>
                </c:pt>
                <c:pt idx="829">
                  <c:v>3.289999999999912</c:v>
                </c:pt>
                <c:pt idx="830">
                  <c:v>3.299999999999911</c:v>
                </c:pt>
                <c:pt idx="831">
                  <c:v>3.309999999999911</c:v>
                </c:pt>
                <c:pt idx="832">
                  <c:v>3.319999999999911</c:v>
                </c:pt>
                <c:pt idx="833">
                  <c:v>3.329999999999911</c:v>
                </c:pt>
                <c:pt idx="834">
                  <c:v>3.339999999999911</c:v>
                </c:pt>
                <c:pt idx="835">
                  <c:v>3.34999999999991</c:v>
                </c:pt>
                <c:pt idx="836">
                  <c:v>3.35999999999991</c:v>
                </c:pt>
                <c:pt idx="837">
                  <c:v>3.36999999999991</c:v>
                </c:pt>
                <c:pt idx="838">
                  <c:v>3.37999999999991</c:v>
                </c:pt>
                <c:pt idx="839">
                  <c:v>3.389999999999909</c:v>
                </c:pt>
                <c:pt idx="840">
                  <c:v>3.399999999999907</c:v>
                </c:pt>
                <c:pt idx="841">
                  <c:v>3.409999999999909</c:v>
                </c:pt>
                <c:pt idx="842">
                  <c:v>3.419999999999908</c:v>
                </c:pt>
                <c:pt idx="843">
                  <c:v>3.429999999999909</c:v>
                </c:pt>
                <c:pt idx="844">
                  <c:v>3.439999999999908</c:v>
                </c:pt>
                <c:pt idx="845">
                  <c:v>3.449999999999908</c:v>
                </c:pt>
                <c:pt idx="846">
                  <c:v>3.459999999999908</c:v>
                </c:pt>
                <c:pt idx="847">
                  <c:v>3.469999999999908</c:v>
                </c:pt>
                <c:pt idx="848">
                  <c:v>3.479999999999908</c:v>
                </c:pt>
                <c:pt idx="849">
                  <c:v>3.489999999999907</c:v>
                </c:pt>
                <c:pt idx="850">
                  <c:v>3.499999999999907</c:v>
                </c:pt>
                <c:pt idx="851">
                  <c:v>3.509999999999907</c:v>
                </c:pt>
                <c:pt idx="852">
                  <c:v>3.519999999999907</c:v>
                </c:pt>
                <c:pt idx="853">
                  <c:v>3.529999999999907</c:v>
                </c:pt>
                <c:pt idx="854">
                  <c:v>3.539999999999906</c:v>
                </c:pt>
                <c:pt idx="855">
                  <c:v>3.549999999999906</c:v>
                </c:pt>
                <c:pt idx="856">
                  <c:v>3.559999999999906</c:v>
                </c:pt>
                <c:pt idx="857">
                  <c:v>3.569999999999906</c:v>
                </c:pt>
                <c:pt idx="858">
                  <c:v>3.579999999999905</c:v>
                </c:pt>
                <c:pt idx="859">
                  <c:v>3.589999999999905</c:v>
                </c:pt>
                <c:pt idx="860">
                  <c:v>3.599999999999905</c:v>
                </c:pt>
                <c:pt idx="861">
                  <c:v>3.609999999999905</c:v>
                </c:pt>
                <c:pt idx="862">
                  <c:v>3.619999999999905</c:v>
                </c:pt>
                <c:pt idx="863">
                  <c:v>3.629999999999904</c:v>
                </c:pt>
                <c:pt idx="864">
                  <c:v>3.639999999999904</c:v>
                </c:pt>
                <c:pt idx="865">
                  <c:v>3.649999999999904</c:v>
                </c:pt>
                <c:pt idx="866">
                  <c:v>3.659999999999904</c:v>
                </c:pt>
                <c:pt idx="867">
                  <c:v>3.669999999999903</c:v>
                </c:pt>
                <c:pt idx="868">
                  <c:v>3.679999999999903</c:v>
                </c:pt>
                <c:pt idx="869">
                  <c:v>3.689999999999903</c:v>
                </c:pt>
                <c:pt idx="870">
                  <c:v>3.699999999999903</c:v>
                </c:pt>
                <c:pt idx="871">
                  <c:v>3.709999999999903</c:v>
                </c:pt>
                <c:pt idx="872">
                  <c:v>3.719999999999902</c:v>
                </c:pt>
                <c:pt idx="873">
                  <c:v>3.729999999999902</c:v>
                </c:pt>
                <c:pt idx="874">
                  <c:v>3.739999999999902</c:v>
                </c:pt>
                <c:pt idx="875">
                  <c:v>3.749999999999902</c:v>
                </c:pt>
                <c:pt idx="876">
                  <c:v>3.759999999999902</c:v>
                </c:pt>
                <c:pt idx="877">
                  <c:v>3.769999999999901</c:v>
                </c:pt>
                <c:pt idx="878">
                  <c:v>3.779999999999901</c:v>
                </c:pt>
                <c:pt idx="879">
                  <c:v>3.789999999999901</c:v>
                </c:pt>
                <c:pt idx="880">
                  <c:v>3.799999999999901</c:v>
                </c:pt>
                <c:pt idx="881">
                  <c:v>3.809999999999901</c:v>
                </c:pt>
                <c:pt idx="882">
                  <c:v>3.819999999999879</c:v>
                </c:pt>
                <c:pt idx="883">
                  <c:v>3.8299999999999</c:v>
                </c:pt>
                <c:pt idx="884">
                  <c:v>3.839999999999879</c:v>
                </c:pt>
                <c:pt idx="885">
                  <c:v>3.8499999999999</c:v>
                </c:pt>
                <c:pt idx="886">
                  <c:v>3.859999999999878</c:v>
                </c:pt>
                <c:pt idx="887">
                  <c:v>3.869999999999897</c:v>
                </c:pt>
                <c:pt idx="888">
                  <c:v>3.879999999999878</c:v>
                </c:pt>
                <c:pt idx="889">
                  <c:v>3.889999999999897</c:v>
                </c:pt>
                <c:pt idx="890">
                  <c:v>3.899999999999878</c:v>
                </c:pt>
                <c:pt idx="891">
                  <c:v>3.909999999999898</c:v>
                </c:pt>
                <c:pt idx="892">
                  <c:v>3.919999999999896</c:v>
                </c:pt>
                <c:pt idx="893">
                  <c:v>3.929999999999898</c:v>
                </c:pt>
                <c:pt idx="894">
                  <c:v>3.939999999999896</c:v>
                </c:pt>
                <c:pt idx="895">
                  <c:v>3.949999999999898</c:v>
                </c:pt>
                <c:pt idx="896">
                  <c:v>3.959999999999896</c:v>
                </c:pt>
                <c:pt idx="897">
                  <c:v>3.969999999999897</c:v>
                </c:pt>
                <c:pt idx="898">
                  <c:v>3.979999999999896</c:v>
                </c:pt>
                <c:pt idx="899">
                  <c:v>3.989999999999897</c:v>
                </c:pt>
                <c:pt idx="900">
                  <c:v>3.999999999999896</c:v>
                </c:pt>
                <c:pt idx="901">
                  <c:v>4.009999999999896</c:v>
                </c:pt>
                <c:pt idx="902">
                  <c:v>4.019999999999896</c:v>
                </c:pt>
                <c:pt idx="903">
                  <c:v>4.029999999999896</c:v>
                </c:pt>
                <c:pt idx="904">
                  <c:v>4.039999999999896</c:v>
                </c:pt>
                <c:pt idx="905">
                  <c:v>4.049999999999895</c:v>
                </c:pt>
                <c:pt idx="906">
                  <c:v>4.059999999999895</c:v>
                </c:pt>
                <c:pt idx="907">
                  <c:v>4.069999999999895</c:v>
                </c:pt>
                <c:pt idx="908">
                  <c:v>4.079999999999897</c:v>
                </c:pt>
                <c:pt idx="909">
                  <c:v>4.089999999999895</c:v>
                </c:pt>
                <c:pt idx="910">
                  <c:v>4.099999999999894</c:v>
                </c:pt>
                <c:pt idx="911">
                  <c:v>4.109999999999894</c:v>
                </c:pt>
                <c:pt idx="912">
                  <c:v>4.119999999999894</c:v>
                </c:pt>
                <c:pt idx="913">
                  <c:v>4.129999999999894</c:v>
                </c:pt>
                <c:pt idx="914">
                  <c:v>4.139999999999894</c:v>
                </c:pt>
                <c:pt idx="915">
                  <c:v>4.149999999999894</c:v>
                </c:pt>
                <c:pt idx="916">
                  <c:v>4.159999999999894</c:v>
                </c:pt>
                <c:pt idx="917">
                  <c:v>4.169999999999892</c:v>
                </c:pt>
                <c:pt idx="918">
                  <c:v>4.179999999999893</c:v>
                </c:pt>
                <c:pt idx="919">
                  <c:v>4.189999999999893</c:v>
                </c:pt>
                <c:pt idx="920">
                  <c:v>4.199999999999893</c:v>
                </c:pt>
                <c:pt idx="921">
                  <c:v>4.209999999999892</c:v>
                </c:pt>
                <c:pt idx="922">
                  <c:v>4.219999999999892</c:v>
                </c:pt>
                <c:pt idx="923">
                  <c:v>4.229999999999892</c:v>
                </c:pt>
                <c:pt idx="924">
                  <c:v>4.239999999999891</c:v>
                </c:pt>
                <c:pt idx="925">
                  <c:v>4.249999999999891</c:v>
                </c:pt>
                <c:pt idx="926">
                  <c:v>4.259999999999891</c:v>
                </c:pt>
                <c:pt idx="927">
                  <c:v>4.269999999999891</c:v>
                </c:pt>
                <c:pt idx="928">
                  <c:v>4.27999999999989</c:v>
                </c:pt>
                <c:pt idx="929">
                  <c:v>4.28999999999989</c:v>
                </c:pt>
                <c:pt idx="930">
                  <c:v>4.29999999999989</c:v>
                </c:pt>
                <c:pt idx="931">
                  <c:v>4.30999999999989</c:v>
                </c:pt>
                <c:pt idx="932">
                  <c:v>4.31999999999989</c:v>
                </c:pt>
                <c:pt idx="933">
                  <c:v>4.32999999999989</c:v>
                </c:pt>
                <c:pt idx="934">
                  <c:v>4.33999999999989</c:v>
                </c:pt>
                <c:pt idx="935">
                  <c:v>4.34999999999989</c:v>
                </c:pt>
                <c:pt idx="936">
                  <c:v>4.35999999999989</c:v>
                </c:pt>
                <c:pt idx="937">
                  <c:v>4.36999999999989</c:v>
                </c:pt>
                <c:pt idx="938">
                  <c:v>4.379999999999888</c:v>
                </c:pt>
                <c:pt idx="939">
                  <c:v>4.389999999999888</c:v>
                </c:pt>
                <c:pt idx="940">
                  <c:v>4.399999999999888</c:v>
                </c:pt>
                <c:pt idx="941">
                  <c:v>4.40999999999989</c:v>
                </c:pt>
                <c:pt idx="942">
                  <c:v>4.419999999999887</c:v>
                </c:pt>
                <c:pt idx="943">
                  <c:v>4.429999999999887</c:v>
                </c:pt>
                <c:pt idx="944">
                  <c:v>4.43999999999989</c:v>
                </c:pt>
                <c:pt idx="945">
                  <c:v>4.44999999999989</c:v>
                </c:pt>
                <c:pt idx="946">
                  <c:v>4.459999999999888</c:v>
                </c:pt>
                <c:pt idx="947">
                  <c:v>4.469999999999886</c:v>
                </c:pt>
                <c:pt idx="948">
                  <c:v>4.47999999999989</c:v>
                </c:pt>
                <c:pt idx="949">
                  <c:v>4.48999999999989</c:v>
                </c:pt>
                <c:pt idx="950">
                  <c:v>4.499999999999888</c:v>
                </c:pt>
                <c:pt idx="951">
                  <c:v>4.509999999999886</c:v>
                </c:pt>
                <c:pt idx="952">
                  <c:v>4.519999999999885</c:v>
                </c:pt>
                <c:pt idx="953">
                  <c:v>4.529999999999885</c:v>
                </c:pt>
                <c:pt idx="954">
                  <c:v>4.53999999999989</c:v>
                </c:pt>
                <c:pt idx="955">
                  <c:v>4.549999999999887</c:v>
                </c:pt>
                <c:pt idx="956">
                  <c:v>4.559999999999885</c:v>
                </c:pt>
                <c:pt idx="957">
                  <c:v>4.569999999999884</c:v>
                </c:pt>
                <c:pt idx="958">
                  <c:v>4.57999999999989</c:v>
                </c:pt>
                <c:pt idx="959">
                  <c:v>4.589999999999887</c:v>
                </c:pt>
                <c:pt idx="960">
                  <c:v>4.599999999999885</c:v>
                </c:pt>
                <c:pt idx="961">
                  <c:v>4.609999999999884</c:v>
                </c:pt>
                <c:pt idx="962">
                  <c:v>4.619999999999884</c:v>
                </c:pt>
                <c:pt idx="963">
                  <c:v>4.629999999999883</c:v>
                </c:pt>
                <c:pt idx="964">
                  <c:v>4.639999999999883</c:v>
                </c:pt>
                <c:pt idx="965">
                  <c:v>4.649999999999883</c:v>
                </c:pt>
                <c:pt idx="966">
                  <c:v>4.659999999999883</c:v>
                </c:pt>
                <c:pt idx="967">
                  <c:v>4.669999999999883</c:v>
                </c:pt>
                <c:pt idx="968">
                  <c:v>4.679999999999882</c:v>
                </c:pt>
                <c:pt idx="969">
                  <c:v>4.689999999999882</c:v>
                </c:pt>
                <c:pt idx="970">
                  <c:v>4.699999999999882</c:v>
                </c:pt>
                <c:pt idx="971">
                  <c:v>4.709999999999881</c:v>
                </c:pt>
                <c:pt idx="972">
                  <c:v>4.719999999999881</c:v>
                </c:pt>
                <c:pt idx="973">
                  <c:v>4.729999999999881</c:v>
                </c:pt>
                <c:pt idx="974">
                  <c:v>4.73999999999988</c:v>
                </c:pt>
                <c:pt idx="975">
                  <c:v>4.74999999999988</c:v>
                </c:pt>
                <c:pt idx="976">
                  <c:v>4.75999999999988</c:v>
                </c:pt>
                <c:pt idx="977">
                  <c:v>4.76999999999988</c:v>
                </c:pt>
                <c:pt idx="978">
                  <c:v>4.77999999999988</c:v>
                </c:pt>
                <c:pt idx="979">
                  <c:v>4.78999999999988</c:v>
                </c:pt>
                <c:pt idx="980">
                  <c:v>4.79999999999988</c:v>
                </c:pt>
                <c:pt idx="981">
                  <c:v>4.80999999999988</c:v>
                </c:pt>
                <c:pt idx="982">
                  <c:v>4.81999999999988</c:v>
                </c:pt>
                <c:pt idx="983">
                  <c:v>4.82999999999988</c:v>
                </c:pt>
                <c:pt idx="984">
                  <c:v>4.83999999999988</c:v>
                </c:pt>
                <c:pt idx="985">
                  <c:v>4.849999999999878</c:v>
                </c:pt>
                <c:pt idx="986">
                  <c:v>4.859999999999878</c:v>
                </c:pt>
                <c:pt idx="987">
                  <c:v>4.869999999999878</c:v>
                </c:pt>
                <c:pt idx="988">
                  <c:v>4.87999999999988</c:v>
                </c:pt>
                <c:pt idx="989">
                  <c:v>4.889999999999877</c:v>
                </c:pt>
                <c:pt idx="990">
                  <c:v>4.899999999999877</c:v>
                </c:pt>
                <c:pt idx="991">
                  <c:v>4.90999999999988</c:v>
                </c:pt>
                <c:pt idx="992">
                  <c:v>4.91999999999988</c:v>
                </c:pt>
                <c:pt idx="993">
                  <c:v>4.929999999999878</c:v>
                </c:pt>
                <c:pt idx="994">
                  <c:v>4.93999999999988</c:v>
                </c:pt>
                <c:pt idx="995">
                  <c:v>4.94999999999988</c:v>
                </c:pt>
                <c:pt idx="996">
                  <c:v>4.95999999999988</c:v>
                </c:pt>
                <c:pt idx="997">
                  <c:v>4.969999999999878</c:v>
                </c:pt>
                <c:pt idx="998">
                  <c:v>4.97999999999988</c:v>
                </c:pt>
                <c:pt idx="999">
                  <c:v>4.98999999999988</c:v>
                </c:pt>
                <c:pt idx="1000">
                  <c:v>4.99999999999988</c:v>
                </c:pt>
              </c:numCache>
            </c:numRef>
          </c:xVal>
          <c:yVal>
            <c:numRef>
              <c:f>Sheet1!$B$2:$B$1002</c:f>
              <c:numCache>
                <c:formatCode>General</c:formatCode>
                <c:ptCount val="1001"/>
                <c:pt idx="0">
                  <c:v>-0.598472144103957</c:v>
                </c:pt>
                <c:pt idx="1">
                  <c:v>-0.602470364605004</c:v>
                </c:pt>
                <c:pt idx="2">
                  <c:v>-0.606453523378315</c:v>
                </c:pt>
                <c:pt idx="3">
                  <c:v>-0.610421520845127</c:v>
                </c:pt>
                <c:pt idx="4">
                  <c:v>-0.614374257805711</c:v>
                </c:pt>
                <c:pt idx="5">
                  <c:v>-0.618311635441849</c:v>
                </c:pt>
                <c:pt idx="6">
                  <c:v>-0.622233555319304</c:v>
                </c:pt>
                <c:pt idx="7">
                  <c:v>-0.626139919390284</c:v>
                </c:pt>
                <c:pt idx="8">
                  <c:v>-0.630030629995891</c:v>
                </c:pt>
                <c:pt idx="9">
                  <c:v>-0.633905589868563</c:v>
                </c:pt>
                <c:pt idx="10">
                  <c:v>-0.637764702134503</c:v>
                </c:pt>
                <c:pt idx="11">
                  <c:v>-0.641607870316107</c:v>
                </c:pt>
                <c:pt idx="12">
                  <c:v>-0.64543499833437</c:v>
                </c:pt>
                <c:pt idx="13">
                  <c:v>-0.649245990511291</c:v>
                </c:pt>
                <c:pt idx="14">
                  <c:v>-0.653040751572264</c:v>
                </c:pt>
                <c:pt idx="15">
                  <c:v>-0.65681918664846</c:v>
                </c:pt>
                <c:pt idx="16">
                  <c:v>-0.660581201279199</c:v>
                </c:pt>
                <c:pt idx="17">
                  <c:v>-0.664326701414312</c:v>
                </c:pt>
                <c:pt idx="18">
                  <c:v>-0.66805559341649</c:v>
                </c:pt>
                <c:pt idx="19">
                  <c:v>-0.671767784063626</c:v>
                </c:pt>
                <c:pt idx="20">
                  <c:v>-0.675463180551149</c:v>
                </c:pt>
                <c:pt idx="21">
                  <c:v>-0.679141690494339</c:v>
                </c:pt>
                <c:pt idx="22">
                  <c:v>-0.682803221930638</c:v>
                </c:pt>
                <c:pt idx="23">
                  <c:v>-0.686447683321952</c:v>
                </c:pt>
                <c:pt idx="24">
                  <c:v>-0.690074983556934</c:v>
                </c:pt>
                <c:pt idx="25">
                  <c:v>-0.69368503195327</c:v>
                </c:pt>
                <c:pt idx="26">
                  <c:v>-0.697277738259936</c:v>
                </c:pt>
                <c:pt idx="27">
                  <c:v>-0.700853012659462</c:v>
                </c:pt>
                <c:pt idx="28">
                  <c:v>-0.704410765770174</c:v>
                </c:pt>
                <c:pt idx="29">
                  <c:v>-0.70795090864843</c:v>
                </c:pt>
                <c:pt idx="30">
                  <c:v>-0.711473352790842</c:v>
                </c:pt>
                <c:pt idx="31">
                  <c:v>-0.71497801013649</c:v>
                </c:pt>
                <c:pt idx="32">
                  <c:v>-0.718464793069124</c:v>
                </c:pt>
                <c:pt idx="33">
                  <c:v>-0.72193361441935</c:v>
                </c:pt>
                <c:pt idx="34">
                  <c:v>-0.725384387466817</c:v>
                </c:pt>
                <c:pt idx="35">
                  <c:v>-0.728817025942378</c:v>
                </c:pt>
                <c:pt idx="36">
                  <c:v>-0.732231444030249</c:v>
                </c:pt>
                <c:pt idx="37">
                  <c:v>-0.735627556370156</c:v>
                </c:pt>
                <c:pt idx="38">
                  <c:v>-0.739005278059468</c:v>
                </c:pt>
                <c:pt idx="39">
                  <c:v>-0.742364524655318</c:v>
                </c:pt>
                <c:pt idx="40">
                  <c:v>-0.745705212176717</c:v>
                </c:pt>
                <c:pt idx="41">
                  <c:v>-0.74902725710665</c:v>
                </c:pt>
                <c:pt idx="42">
                  <c:v>-0.752330576394168</c:v>
                </c:pt>
                <c:pt idx="43">
                  <c:v>-0.755615087456459</c:v>
                </c:pt>
                <c:pt idx="44">
                  <c:v>-0.758880708180919</c:v>
                </c:pt>
                <c:pt idx="45">
                  <c:v>-0.762127356927199</c:v>
                </c:pt>
                <c:pt idx="46">
                  <c:v>-0.76535495252925</c:v>
                </c:pt>
                <c:pt idx="47">
                  <c:v>-0.76856341429735</c:v>
                </c:pt>
                <c:pt idx="48">
                  <c:v>-0.771752662020123</c:v>
                </c:pt>
                <c:pt idx="49">
                  <c:v>-0.774922615966539</c:v>
                </c:pt>
                <c:pt idx="50">
                  <c:v>-0.778073196887918</c:v>
                </c:pt>
                <c:pt idx="51">
                  <c:v>-0.781204326019899</c:v>
                </c:pt>
                <c:pt idx="52">
                  <c:v>-0.784315925084417</c:v>
                </c:pt>
                <c:pt idx="53">
                  <c:v>-0.787407916291657</c:v>
                </c:pt>
                <c:pt idx="54">
                  <c:v>-0.790480222342001</c:v>
                </c:pt>
                <c:pt idx="55">
                  <c:v>-0.793532766427957</c:v>
                </c:pt>
                <c:pt idx="56">
                  <c:v>-0.796565472236083</c:v>
                </c:pt>
                <c:pt idx="57">
                  <c:v>-0.79957826394889</c:v>
                </c:pt>
                <c:pt idx="58">
                  <c:v>-0.802571066246744</c:v>
                </c:pt>
                <c:pt idx="59">
                  <c:v>-0.805543804309741</c:v>
                </c:pt>
                <c:pt idx="60">
                  <c:v>-0.808496403819586</c:v>
                </c:pt>
                <c:pt idx="61">
                  <c:v>-0.811428790961445</c:v>
                </c:pt>
                <c:pt idx="62">
                  <c:v>-0.814340892425792</c:v>
                </c:pt>
                <c:pt idx="63">
                  <c:v>-0.817232635410242</c:v>
                </c:pt>
                <c:pt idx="64">
                  <c:v>-0.82010394762137</c:v>
                </c:pt>
                <c:pt idx="65">
                  <c:v>-0.822954757276522</c:v>
                </c:pt>
                <c:pt idx="66">
                  <c:v>-0.825784993105604</c:v>
                </c:pt>
                <c:pt idx="67">
                  <c:v>-0.828594584352868</c:v>
                </c:pt>
                <c:pt idx="68">
                  <c:v>-0.831383460778679</c:v>
                </c:pt>
                <c:pt idx="69">
                  <c:v>-0.834151552661272</c:v>
                </c:pt>
                <c:pt idx="70">
                  <c:v>-0.836898790798494</c:v>
                </c:pt>
                <c:pt idx="71">
                  <c:v>-0.839625106509534</c:v>
                </c:pt>
                <c:pt idx="72">
                  <c:v>-0.842330431636642</c:v>
                </c:pt>
                <c:pt idx="73">
                  <c:v>-0.84501469854683</c:v>
                </c:pt>
                <c:pt idx="74">
                  <c:v>-0.847677840133565</c:v>
                </c:pt>
                <c:pt idx="75">
                  <c:v>-0.850319789818448</c:v>
                </c:pt>
                <c:pt idx="76">
                  <c:v>-0.852940481552872</c:v>
                </c:pt>
                <c:pt idx="77">
                  <c:v>-0.855539849819681</c:v>
                </c:pt>
                <c:pt idx="78">
                  <c:v>-0.858117829634804</c:v>
                </c:pt>
                <c:pt idx="79">
                  <c:v>-0.86067435654888</c:v>
                </c:pt>
                <c:pt idx="80">
                  <c:v>-0.863209366648869</c:v>
                </c:pt>
                <c:pt idx="81">
                  <c:v>-0.865722796559651</c:v>
                </c:pt>
                <c:pt idx="82">
                  <c:v>-0.868214583445608</c:v>
                </c:pt>
                <c:pt idx="83">
                  <c:v>-0.870684665012199</c:v>
                </c:pt>
                <c:pt idx="84">
                  <c:v>-0.873132979507512</c:v>
                </c:pt>
                <c:pt idx="85">
                  <c:v>-0.875559465723813</c:v>
                </c:pt>
                <c:pt idx="86">
                  <c:v>-0.877964062999074</c:v>
                </c:pt>
                <c:pt idx="87">
                  <c:v>-0.880346711218486</c:v>
                </c:pt>
                <c:pt idx="88">
                  <c:v>-0.88270735081597</c:v>
                </c:pt>
                <c:pt idx="89">
                  <c:v>-0.885045922775657</c:v>
                </c:pt>
                <c:pt idx="90">
                  <c:v>-0.887362368633371</c:v>
                </c:pt>
                <c:pt idx="91">
                  <c:v>-0.889656630478086</c:v>
                </c:pt>
                <c:pt idx="92">
                  <c:v>-0.891928650953375</c:v>
                </c:pt>
                <c:pt idx="93">
                  <c:v>-0.894178373258845</c:v>
                </c:pt>
                <c:pt idx="94">
                  <c:v>-0.896405741151555</c:v>
                </c:pt>
                <c:pt idx="95">
                  <c:v>-0.898610698947425</c:v>
                </c:pt>
                <c:pt idx="96">
                  <c:v>-0.900793191522623</c:v>
                </c:pt>
                <c:pt idx="97">
                  <c:v>-0.902953164314949</c:v>
                </c:pt>
                <c:pt idx="98">
                  <c:v>-0.905090563325197</c:v>
                </c:pt>
                <c:pt idx="99">
                  <c:v>-0.907205335118501</c:v>
                </c:pt>
                <c:pt idx="100">
                  <c:v>-0.909297426825677</c:v>
                </c:pt>
                <c:pt idx="101">
                  <c:v>-0.911366786144542</c:v>
                </c:pt>
                <c:pt idx="102">
                  <c:v>-0.913413361341221</c:v>
                </c:pt>
                <c:pt idx="103">
                  <c:v>-0.915437101251439</c:v>
                </c:pt>
                <c:pt idx="104">
                  <c:v>-0.917437955281805</c:v>
                </c:pt>
                <c:pt idx="105">
                  <c:v>-0.919415873411073</c:v>
                </c:pt>
                <c:pt idx="106">
                  <c:v>-0.921370806191391</c:v>
                </c:pt>
                <c:pt idx="107">
                  <c:v>-0.923302704749542</c:v>
                </c:pt>
                <c:pt idx="108">
                  <c:v>-0.925211520788164</c:v>
                </c:pt>
                <c:pt idx="109">
                  <c:v>-0.927097206586954</c:v>
                </c:pt>
                <c:pt idx="110">
                  <c:v>-0.928959715003865</c:v>
                </c:pt>
                <c:pt idx="111">
                  <c:v>-0.930798999476284</c:v>
                </c:pt>
                <c:pt idx="112">
                  <c:v>-0.932615014022196</c:v>
                </c:pt>
                <c:pt idx="113">
                  <c:v>-0.934407713241331</c:v>
                </c:pt>
                <c:pt idx="114">
                  <c:v>-0.936177052316302</c:v>
                </c:pt>
                <c:pt idx="115">
                  <c:v>-0.937922987013724</c:v>
                </c:pt>
                <c:pt idx="116">
                  <c:v>-0.939645473685321</c:v>
                </c:pt>
                <c:pt idx="117">
                  <c:v>-0.941344469269015</c:v>
                </c:pt>
                <c:pt idx="118">
                  <c:v>-0.943019931290006</c:v>
                </c:pt>
                <c:pt idx="119">
                  <c:v>-0.944671817861831</c:v>
                </c:pt>
                <c:pt idx="120">
                  <c:v>-0.94630008768741</c:v>
                </c:pt>
                <c:pt idx="121">
                  <c:v>-0.947904700060084</c:v>
                </c:pt>
                <c:pt idx="122">
                  <c:v>-0.949485614864626</c:v>
                </c:pt>
                <c:pt idx="123">
                  <c:v>-0.951042792578249</c:v>
                </c:pt>
                <c:pt idx="124">
                  <c:v>-0.952576194271591</c:v>
                </c:pt>
                <c:pt idx="125">
                  <c:v>-0.95408578160969</c:v>
                </c:pt>
                <c:pt idx="126">
                  <c:v>-0.95557151685294</c:v>
                </c:pt>
                <c:pt idx="127">
                  <c:v>-0.957033362858038</c:v>
                </c:pt>
                <c:pt idx="128">
                  <c:v>-0.95847128307891</c:v>
                </c:pt>
                <c:pt idx="129">
                  <c:v>-0.959885241567626</c:v>
                </c:pt>
                <c:pt idx="130">
                  <c:v>-0.961275202975296</c:v>
                </c:pt>
                <c:pt idx="131">
                  <c:v>-0.962641132552958</c:v>
                </c:pt>
                <c:pt idx="132">
                  <c:v>-0.963982996152444</c:v>
                </c:pt>
                <c:pt idx="133">
                  <c:v>-0.965300760227234</c:v>
                </c:pt>
                <c:pt idx="134">
                  <c:v>-0.966594391833294</c:v>
                </c:pt>
                <c:pt idx="135">
                  <c:v>-0.967863858629901</c:v>
                </c:pt>
                <c:pt idx="136">
                  <c:v>-0.969109128880453</c:v>
                </c:pt>
                <c:pt idx="137">
                  <c:v>-0.970330171453256</c:v>
                </c:pt>
                <c:pt idx="138">
                  <c:v>-0.971526955822312</c:v>
                </c:pt>
                <c:pt idx="139">
                  <c:v>-0.972699452068072</c:v>
                </c:pt>
                <c:pt idx="140">
                  <c:v>-0.973847630878192</c:v>
                </c:pt>
                <c:pt idx="141">
                  <c:v>-0.974971463548261</c:v>
                </c:pt>
                <c:pt idx="142">
                  <c:v>-0.976070921982521</c:v>
                </c:pt>
                <c:pt idx="143">
                  <c:v>-0.977145978694568</c:v>
                </c:pt>
                <c:pt idx="144">
                  <c:v>-0.978196606808041</c:v>
                </c:pt>
                <c:pt idx="145">
                  <c:v>-0.979222780057292</c:v>
                </c:pt>
                <c:pt idx="146">
                  <c:v>-0.980224472788042</c:v>
                </c:pt>
                <c:pt idx="147">
                  <c:v>-0.981201659958026</c:v>
                </c:pt>
                <c:pt idx="148">
                  <c:v>-0.982154317137615</c:v>
                </c:pt>
                <c:pt idx="149">
                  <c:v>-0.98308242051043</c:v>
                </c:pt>
                <c:pt idx="150">
                  <c:v>-0.983985946873934</c:v>
                </c:pt>
                <c:pt idx="151">
                  <c:v>-0.984864873640015</c:v>
                </c:pt>
                <c:pt idx="152">
                  <c:v>-0.985719178835551</c:v>
                </c:pt>
                <c:pt idx="153">
                  <c:v>-0.986548841102955</c:v>
                </c:pt>
                <c:pt idx="154">
                  <c:v>-0.987353839700714</c:v>
                </c:pt>
                <c:pt idx="155">
                  <c:v>-0.988134154503905</c:v>
                </c:pt>
                <c:pt idx="156">
                  <c:v>-0.988889766004699</c:v>
                </c:pt>
                <c:pt idx="157">
                  <c:v>-0.989620655312847</c:v>
                </c:pt>
                <c:pt idx="158">
                  <c:v>-0.990326804156156</c:v>
                </c:pt>
                <c:pt idx="159">
                  <c:v>-0.99100819488094</c:v>
                </c:pt>
                <c:pt idx="160">
                  <c:v>-0.991664810452466</c:v>
                </c:pt>
                <c:pt idx="161">
                  <c:v>-0.992296634455381</c:v>
                </c:pt>
                <c:pt idx="162">
                  <c:v>-0.992903651094116</c:v>
                </c:pt>
                <c:pt idx="163">
                  <c:v>-0.993485845193288</c:v>
                </c:pt>
                <c:pt idx="164">
                  <c:v>-0.994043202198074</c:v>
                </c:pt>
                <c:pt idx="165">
                  <c:v>-0.994575708174578</c:v>
                </c:pt>
                <c:pt idx="166">
                  <c:v>-0.995083349810178</c:v>
                </c:pt>
                <c:pt idx="167">
                  <c:v>-0.995566114413861</c:v>
                </c:pt>
                <c:pt idx="168">
                  <c:v>-0.996023989916535</c:v>
                </c:pt>
                <c:pt idx="169">
                  <c:v>-0.996456964871338</c:v>
                </c:pt>
                <c:pt idx="170">
                  <c:v>-0.996865028453917</c:v>
                </c:pt>
                <c:pt idx="171">
                  <c:v>-0.997248170462706</c:v>
                </c:pt>
                <c:pt idx="172">
                  <c:v>-0.997606381319172</c:v>
                </c:pt>
                <c:pt idx="173">
                  <c:v>-0.997939652068065</c:v>
                </c:pt>
                <c:pt idx="174">
                  <c:v>-0.998247974377631</c:v>
                </c:pt>
                <c:pt idx="175">
                  <c:v>-0.998531340539831</c:v>
                </c:pt>
                <c:pt idx="176">
                  <c:v>-0.998789743470523</c:v>
                </c:pt>
                <c:pt idx="177">
                  <c:v>-0.999023176709649</c:v>
                </c:pt>
                <c:pt idx="178">
                  <c:v>-0.99923163442139</c:v>
                </c:pt>
                <c:pt idx="179">
                  <c:v>-0.999415111394313</c:v>
                </c:pt>
                <c:pt idx="180">
                  <c:v>-0.999573603041505</c:v>
                </c:pt>
                <c:pt idx="181">
                  <c:v>-0.999707105400681</c:v>
                </c:pt>
                <c:pt idx="182">
                  <c:v>-0.99981561513429</c:v>
                </c:pt>
                <c:pt idx="183">
                  <c:v>-0.999899129529595</c:v>
                </c:pt>
                <c:pt idx="184">
                  <c:v>-0.99995764649874</c:v>
                </c:pt>
                <c:pt idx="185">
                  <c:v>-0.999991164578803</c:v>
                </c:pt>
                <c:pt idx="186">
                  <c:v>-0.999999682931835</c:v>
                </c:pt>
                <c:pt idx="187">
                  <c:v>-0.999983201344876</c:v>
                </c:pt>
                <c:pt idx="188">
                  <c:v>-0.999941720229966</c:v>
                </c:pt>
                <c:pt idx="189">
                  <c:v>-0.999875240624131</c:v>
                </c:pt>
                <c:pt idx="190">
                  <c:v>-0.999783764189357</c:v>
                </c:pt>
                <c:pt idx="191">
                  <c:v>-0.999667293212551</c:v>
                </c:pt>
                <c:pt idx="192">
                  <c:v>-0.99952583060548</c:v>
                </c:pt>
                <c:pt idx="193">
                  <c:v>-0.999359379904702</c:v>
                </c:pt>
                <c:pt idx="194">
                  <c:v>-0.999167945271477</c:v>
                </c:pt>
                <c:pt idx="195">
                  <c:v>-0.99895153149166</c:v>
                </c:pt>
                <c:pt idx="196">
                  <c:v>-0.998710143975584</c:v>
                </c:pt>
                <c:pt idx="197">
                  <c:v>-0.998443788757925</c:v>
                </c:pt>
                <c:pt idx="198">
                  <c:v>-0.998152472497549</c:v>
                </c:pt>
                <c:pt idx="199">
                  <c:v>-0.997836202477348</c:v>
                </c:pt>
                <c:pt idx="200">
                  <c:v>-0.997494986604056</c:v>
                </c:pt>
                <c:pt idx="201">
                  <c:v>-0.997128833408051</c:v>
                </c:pt>
                <c:pt idx="202">
                  <c:v>-0.996737752043145</c:v>
                </c:pt>
                <c:pt idx="203">
                  <c:v>-0.996321752286351</c:v>
                </c:pt>
                <c:pt idx="204">
                  <c:v>-0.995880844537642</c:v>
                </c:pt>
                <c:pt idx="205">
                  <c:v>-0.995415039819688</c:v>
                </c:pt>
                <c:pt idx="206">
                  <c:v>-0.994924349777583</c:v>
                </c:pt>
                <c:pt idx="207">
                  <c:v>-0.994408786678553</c:v>
                </c:pt>
                <c:pt idx="208">
                  <c:v>-0.993868363411647</c:v>
                </c:pt>
                <c:pt idx="209">
                  <c:v>-0.993303093487421</c:v>
                </c:pt>
                <c:pt idx="210">
                  <c:v>-0.992712991037591</c:v>
                </c:pt>
                <c:pt idx="211">
                  <c:v>-0.99209807081469</c:v>
                </c:pt>
                <c:pt idx="212">
                  <c:v>-0.991458348191689</c:v>
                </c:pt>
                <c:pt idx="213">
                  <c:v>-0.990793839161623</c:v>
                </c:pt>
                <c:pt idx="214">
                  <c:v>-0.990104560337181</c:v>
                </c:pt>
                <c:pt idx="215">
                  <c:v>-0.989390528950299</c:v>
                </c:pt>
                <c:pt idx="216">
                  <c:v>-0.988651762851723</c:v>
                </c:pt>
                <c:pt idx="217">
                  <c:v>-0.987888280510569</c:v>
                </c:pt>
                <c:pt idx="218">
                  <c:v>-0.987100101013854</c:v>
                </c:pt>
                <c:pt idx="219">
                  <c:v>-0.986287244066025</c:v>
                </c:pt>
                <c:pt idx="220">
                  <c:v>-0.985449729988464</c:v>
                </c:pt>
                <c:pt idx="221">
                  <c:v>-0.984587579718979</c:v>
                </c:pt>
                <c:pt idx="222">
                  <c:v>-0.983700814811281</c:v>
                </c:pt>
                <c:pt idx="223">
                  <c:v>-0.982789457434447</c:v>
                </c:pt>
                <c:pt idx="224">
                  <c:v>-0.981853530372364</c:v>
                </c:pt>
                <c:pt idx="225">
                  <c:v>-0.98089305702316</c:v>
                </c:pt>
                <c:pt idx="226">
                  <c:v>-0.979908061398619</c:v>
                </c:pt>
                <c:pt idx="227">
                  <c:v>-0.97889856812358</c:v>
                </c:pt>
                <c:pt idx="228">
                  <c:v>-0.977864602435321</c:v>
                </c:pt>
                <c:pt idx="229">
                  <c:v>-0.976806190182932</c:v>
                </c:pt>
                <c:pt idx="230">
                  <c:v>-0.975723357826664</c:v>
                </c:pt>
                <c:pt idx="231">
                  <c:v>-0.97461613243727</c:v>
                </c:pt>
                <c:pt idx="232">
                  <c:v>-0.973484541695325</c:v>
                </c:pt>
                <c:pt idx="233">
                  <c:v>-0.97232861389054</c:v>
                </c:pt>
                <c:pt idx="234">
                  <c:v>-0.97114837792105</c:v>
                </c:pt>
                <c:pt idx="235">
                  <c:v>-0.969943863292693</c:v>
                </c:pt>
                <c:pt idx="236">
                  <c:v>-0.968715100118272</c:v>
                </c:pt>
                <c:pt idx="237">
                  <c:v>-0.967462119116801</c:v>
                </c:pt>
                <c:pt idx="238">
                  <c:v>-0.966184951612741</c:v>
                </c:pt>
                <c:pt idx="239">
                  <c:v>-0.964883629535212</c:v>
                </c:pt>
                <c:pt idx="240">
                  <c:v>-0.9635581854172</c:v>
                </c:pt>
                <c:pt idx="241">
                  <c:v>-0.962208652394737</c:v>
                </c:pt>
                <c:pt idx="242">
                  <c:v>-0.96083506420608</c:v>
                </c:pt>
                <c:pt idx="243">
                  <c:v>-0.959437455190861</c:v>
                </c:pt>
                <c:pt idx="244">
                  <c:v>-0.958015860289232</c:v>
                </c:pt>
                <c:pt idx="245">
                  <c:v>-0.956570315040994</c:v>
                </c:pt>
                <c:pt idx="246">
                  <c:v>-0.9551008555847</c:v>
                </c:pt>
                <c:pt idx="247">
                  <c:v>-0.953607518656762</c:v>
                </c:pt>
                <c:pt idx="248">
                  <c:v>-0.952090341590524</c:v>
                </c:pt>
                <c:pt idx="249">
                  <c:v>-0.950549362315334</c:v>
                </c:pt>
                <c:pt idx="250">
                  <c:v>-0.948984619355595</c:v>
                </c:pt>
                <c:pt idx="251">
                  <c:v>-0.947396151829797</c:v>
                </c:pt>
                <c:pt idx="252">
                  <c:v>-0.945783999449548</c:v>
                </c:pt>
                <c:pt idx="253">
                  <c:v>-0.944148202518571</c:v>
                </c:pt>
                <c:pt idx="254">
                  <c:v>-0.942488801931707</c:v>
                </c:pt>
                <c:pt idx="255">
                  <c:v>-0.940805839173881</c:v>
                </c:pt>
                <c:pt idx="256">
                  <c:v>-0.939099356319077</c:v>
                </c:pt>
                <c:pt idx="257">
                  <c:v>-0.937369396029276</c:v>
                </c:pt>
                <c:pt idx="258">
                  <c:v>-0.935616001553396</c:v>
                </c:pt>
                <c:pt idx="259">
                  <c:v>-0.933839216726206</c:v>
                </c:pt>
                <c:pt idx="260">
                  <c:v>-0.932039085967236</c:v>
                </c:pt>
                <c:pt idx="261">
                  <c:v>-0.930215654279661</c:v>
                </c:pt>
                <c:pt idx="262">
                  <c:v>-0.928368967249177</c:v>
                </c:pt>
                <c:pt idx="263">
                  <c:v>-0.926499071042865</c:v>
                </c:pt>
                <c:pt idx="264">
                  <c:v>-0.924606012408031</c:v>
                </c:pt>
                <c:pt idx="265">
                  <c:v>-0.922689838671044</c:v>
                </c:pt>
                <c:pt idx="266">
                  <c:v>-0.920750597736147</c:v>
                </c:pt>
                <c:pt idx="267">
                  <c:v>-0.918788338084262</c:v>
                </c:pt>
                <c:pt idx="268">
                  <c:v>-0.916803108771778</c:v>
                </c:pt>
                <c:pt idx="269">
                  <c:v>-0.914794959429326</c:v>
                </c:pt>
                <c:pt idx="270">
                  <c:v>-0.912763940260533</c:v>
                </c:pt>
                <c:pt idx="271">
                  <c:v>-0.910710102040773</c:v>
                </c:pt>
                <c:pt idx="272">
                  <c:v>-0.908633496115895</c:v>
                </c:pt>
                <c:pt idx="273">
                  <c:v>-0.906534174400939</c:v>
                </c:pt>
                <c:pt idx="274">
                  <c:v>-0.904412189378838</c:v>
                </c:pt>
                <c:pt idx="275">
                  <c:v>-0.902267594099108</c:v>
                </c:pt>
                <c:pt idx="276">
                  <c:v>-0.900100442176518</c:v>
                </c:pt>
                <c:pt idx="277">
                  <c:v>-0.897910787789754</c:v>
                </c:pt>
                <c:pt idx="278">
                  <c:v>-0.895698685680061</c:v>
                </c:pt>
                <c:pt idx="279">
                  <c:v>-0.893464191149877</c:v>
                </c:pt>
                <c:pt idx="280">
                  <c:v>-0.891207360061449</c:v>
                </c:pt>
                <c:pt idx="281">
                  <c:v>-0.888928248835436</c:v>
                </c:pt>
                <c:pt idx="282">
                  <c:v>-0.886626914449501</c:v>
                </c:pt>
                <c:pt idx="283">
                  <c:v>-0.884303414436883</c:v>
                </c:pt>
                <c:pt idx="284">
                  <c:v>-0.881957806884962</c:v>
                </c:pt>
                <c:pt idx="285">
                  <c:v>-0.879590150433803</c:v>
                </c:pt>
                <c:pt idx="286">
                  <c:v>-0.877200504274696</c:v>
                </c:pt>
                <c:pt idx="287">
                  <c:v>-0.87478892814867</c:v>
                </c:pt>
                <c:pt idx="288">
                  <c:v>-0.872355482345001</c:v>
                </c:pt>
                <c:pt idx="289">
                  <c:v>-0.869900227699709</c:v>
                </c:pt>
                <c:pt idx="290">
                  <c:v>-0.867423225594032</c:v>
                </c:pt>
                <c:pt idx="291">
                  <c:v>-0.864924537952894</c:v>
                </c:pt>
                <c:pt idx="292">
                  <c:v>-0.862404227243354</c:v>
                </c:pt>
                <c:pt idx="293">
                  <c:v>-0.85986235647305</c:v>
                </c:pt>
                <c:pt idx="294">
                  <c:v>-0.857298989188619</c:v>
                </c:pt>
                <c:pt idx="295">
                  <c:v>-0.85471418947411</c:v>
                </c:pt>
                <c:pt idx="296">
                  <c:v>-0.852108021949379</c:v>
                </c:pt>
                <c:pt idx="297">
                  <c:v>-0.849480551768481</c:v>
                </c:pt>
                <c:pt idx="298">
                  <c:v>-0.846831844618032</c:v>
                </c:pt>
                <c:pt idx="299">
                  <c:v>-0.844161966715573</c:v>
                </c:pt>
                <c:pt idx="300">
                  <c:v>-0.841470984807914</c:v>
                </c:pt>
                <c:pt idx="301">
                  <c:v>-0.83875896616946</c:v>
                </c:pt>
                <c:pt idx="302">
                  <c:v>-0.836025978600538</c:v>
                </c:pt>
                <c:pt idx="303">
                  <c:v>-0.833272090425694</c:v>
                </c:pt>
                <c:pt idx="304">
                  <c:v>-0.830497370491988</c:v>
                </c:pt>
                <c:pt idx="305">
                  <c:v>-0.827701888167275</c:v>
                </c:pt>
                <c:pt idx="306">
                  <c:v>-0.824885713338468</c:v>
                </c:pt>
                <c:pt idx="307">
                  <c:v>-0.82204891640979</c:v>
                </c:pt>
                <c:pt idx="308">
                  <c:v>-0.819191568301017</c:v>
                </c:pt>
                <c:pt idx="309">
                  <c:v>-0.816313740445702</c:v>
                </c:pt>
                <c:pt idx="310">
                  <c:v>-0.813415504789392</c:v>
                </c:pt>
                <c:pt idx="311">
                  <c:v>-0.810496933787828</c:v>
                </c:pt>
                <c:pt idx="312">
                  <c:v>-0.807558100405133</c:v>
                </c:pt>
                <c:pt idx="313">
                  <c:v>-0.804599078111988</c:v>
                </c:pt>
                <c:pt idx="314">
                  <c:v>-0.801619940883796</c:v>
                </c:pt>
                <c:pt idx="315">
                  <c:v>-0.798620763198833</c:v>
                </c:pt>
                <c:pt idx="316">
                  <c:v>-0.795601620036385</c:v>
                </c:pt>
                <c:pt idx="317">
                  <c:v>-0.792562586874874</c:v>
                </c:pt>
                <c:pt idx="318">
                  <c:v>-0.78950373968997</c:v>
                </c:pt>
                <c:pt idx="319">
                  <c:v>-0.786425154952694</c:v>
                </c:pt>
                <c:pt idx="320">
                  <c:v>-0.783326909627503</c:v>
                </c:pt>
                <c:pt idx="321">
                  <c:v>-0.78020908117037</c:v>
                </c:pt>
                <c:pt idx="322">
                  <c:v>-0.777071747526844</c:v>
                </c:pt>
                <c:pt idx="323">
                  <c:v>-0.773914987130102</c:v>
                </c:pt>
                <c:pt idx="324">
                  <c:v>-0.77073887889899</c:v>
                </c:pt>
                <c:pt idx="325">
                  <c:v>-0.767543502236047</c:v>
                </c:pt>
                <c:pt idx="326">
                  <c:v>-0.764328937025526</c:v>
                </c:pt>
                <c:pt idx="327">
                  <c:v>-0.761095263631387</c:v>
                </c:pt>
                <c:pt idx="328">
                  <c:v>-0.757842562895298</c:v>
                </c:pt>
                <c:pt idx="329">
                  <c:v>-0.754570916134607</c:v>
                </c:pt>
                <c:pt idx="330">
                  <c:v>-0.751280405140314</c:v>
                </c:pt>
                <c:pt idx="331">
                  <c:v>-0.747971112175021</c:v>
                </c:pt>
                <c:pt idx="332">
                  <c:v>-0.744643119970881</c:v>
                </c:pt>
                <c:pt idx="333">
                  <c:v>-0.741296511727524</c:v>
                </c:pt>
                <c:pt idx="334">
                  <c:v>-0.737931371109984</c:v>
                </c:pt>
                <c:pt idx="335">
                  <c:v>-0.7345477822466</c:v>
                </c:pt>
                <c:pt idx="336">
                  <c:v>-0.731145829726917</c:v>
                </c:pt>
                <c:pt idx="337">
                  <c:v>-0.727725598599572</c:v>
                </c:pt>
                <c:pt idx="338">
                  <c:v>-0.724287174370164</c:v>
                </c:pt>
                <c:pt idx="339">
                  <c:v>-0.720830642999121</c:v>
                </c:pt>
                <c:pt idx="340">
                  <c:v>-0.717356090899545</c:v>
                </c:pt>
                <c:pt idx="341">
                  <c:v>-0.713863604935059</c:v>
                </c:pt>
                <c:pt idx="342">
                  <c:v>-0.71035327241763</c:v>
                </c:pt>
                <c:pt idx="343">
                  <c:v>-0.706825181105388</c:v>
                </c:pt>
                <c:pt idx="344">
                  <c:v>-0.703279419200433</c:v>
                </c:pt>
                <c:pt idx="345">
                  <c:v>-0.699716075346626</c:v>
                </c:pt>
                <c:pt idx="346">
                  <c:v>-0.696135238627379</c:v>
                </c:pt>
                <c:pt idx="347">
                  <c:v>-0.692536998563424</c:v>
                </c:pt>
                <c:pt idx="348">
                  <c:v>-0.688921445110574</c:v>
                </c:pt>
                <c:pt idx="349">
                  <c:v>-0.685288668657478</c:v>
                </c:pt>
                <c:pt idx="350">
                  <c:v>-0.681638760023357</c:v>
                </c:pt>
                <c:pt idx="351">
                  <c:v>-0.677971810455738</c:v>
                </c:pt>
                <c:pt idx="352">
                  <c:v>-0.674287911628168</c:v>
                </c:pt>
                <c:pt idx="353">
                  <c:v>-0.670587155637927</c:v>
                </c:pt>
                <c:pt idx="354">
                  <c:v>-0.666869635003721</c:v>
                </c:pt>
                <c:pt idx="355">
                  <c:v>-0.663135442663373</c:v>
                </c:pt>
                <c:pt idx="356">
                  <c:v>-0.659384671971497</c:v>
                </c:pt>
                <c:pt idx="357">
                  <c:v>-0.655617416697164</c:v>
                </c:pt>
                <c:pt idx="358">
                  <c:v>-0.651833771021561</c:v>
                </c:pt>
                <c:pt idx="359">
                  <c:v>-0.648033829535631</c:v>
                </c:pt>
                <c:pt idx="360">
                  <c:v>-0.644217687237715</c:v>
                </c:pt>
                <c:pt idx="361">
                  <c:v>-0.640385439531171</c:v>
                </c:pt>
                <c:pt idx="362">
                  <c:v>-0.636537182221992</c:v>
                </c:pt>
                <c:pt idx="363">
                  <c:v>-0.632673011516411</c:v>
                </c:pt>
                <c:pt idx="364">
                  <c:v>-0.628793024018493</c:v>
                </c:pt>
                <c:pt idx="365">
                  <c:v>-0.624897316727724</c:v>
                </c:pt>
                <c:pt idx="366">
                  <c:v>-0.620985987036584</c:v>
                </c:pt>
                <c:pt idx="367">
                  <c:v>-0.617059132728111</c:v>
                </c:pt>
                <c:pt idx="368">
                  <c:v>-0.613116851973459</c:v>
                </c:pt>
                <c:pt idx="369">
                  <c:v>-0.60915924332944</c:v>
                </c:pt>
                <c:pt idx="370">
                  <c:v>-0.605186405736065</c:v>
                </c:pt>
                <c:pt idx="371">
                  <c:v>-0.601198438514066</c:v>
                </c:pt>
                <c:pt idx="372">
                  <c:v>-0.597195441362417</c:v>
                </c:pt>
                <c:pt idx="373">
                  <c:v>-0.593177514355838</c:v>
                </c:pt>
                <c:pt idx="374">
                  <c:v>-0.589144757942295</c:v>
                </c:pt>
                <c:pt idx="375">
                  <c:v>-0.585097272940488</c:v>
                </c:pt>
                <c:pt idx="376">
                  <c:v>-0.581035160537331</c:v>
                </c:pt>
                <c:pt idx="377">
                  <c:v>-0.576958522285423</c:v>
                </c:pt>
                <c:pt idx="378">
                  <c:v>-0.572867460100507</c:v>
                </c:pt>
                <c:pt idx="379">
                  <c:v>-0.568762076258926</c:v>
                </c:pt>
                <c:pt idx="380">
                  <c:v>-0.564642473395061</c:v>
                </c:pt>
                <c:pt idx="381">
                  <c:v>-0.56050875449877</c:v>
                </c:pt>
                <c:pt idx="382">
                  <c:v>-0.55636102291281</c:v>
                </c:pt>
                <c:pt idx="383">
                  <c:v>-0.552199382330254</c:v>
                </c:pt>
                <c:pt idx="384">
                  <c:v>-0.5480239367919</c:v>
                </c:pt>
                <c:pt idx="385">
                  <c:v>-0.543834790683669</c:v>
                </c:pt>
                <c:pt idx="386">
                  <c:v>-0.539632048733996</c:v>
                </c:pt>
                <c:pt idx="387">
                  <c:v>-0.53541581601121</c:v>
                </c:pt>
                <c:pt idx="388">
                  <c:v>-0.53118619792091</c:v>
                </c:pt>
                <c:pt idx="389">
                  <c:v>-0.526943300203328</c:v>
                </c:pt>
                <c:pt idx="390">
                  <c:v>-0.522687228930686</c:v>
                </c:pt>
                <c:pt idx="391">
                  <c:v>-0.518418090504544</c:v>
                </c:pt>
                <c:pt idx="392">
                  <c:v>-0.51413599165314</c:v>
                </c:pt>
                <c:pt idx="393">
                  <c:v>-0.509841039428723</c:v>
                </c:pt>
                <c:pt idx="394">
                  <c:v>-0.505533341204874</c:v>
                </c:pt>
                <c:pt idx="395">
                  <c:v>-0.501213004673825</c:v>
                </c:pt>
                <c:pt idx="396">
                  <c:v>-0.496880137843764</c:v>
                </c:pt>
                <c:pt idx="397">
                  <c:v>-0.492534849036136</c:v>
                </c:pt>
                <c:pt idx="398">
                  <c:v>-0.488177246882935</c:v>
                </c:pt>
                <c:pt idx="399">
                  <c:v>-0.483807440323988</c:v>
                </c:pt>
                <c:pt idx="400">
                  <c:v>-0.479425538604231</c:v>
                </c:pt>
                <c:pt idx="401">
                  <c:v>-0.475031651270978</c:v>
                </c:pt>
                <c:pt idx="402">
                  <c:v>-0.470625888171186</c:v>
                </c:pt>
                <c:pt idx="403">
                  <c:v>-0.466208359448701</c:v>
                </c:pt>
                <c:pt idx="404">
                  <c:v>-0.461779175541511</c:v>
                </c:pt>
                <c:pt idx="405">
                  <c:v>-0.457338447178983</c:v>
                </c:pt>
                <c:pt idx="406">
                  <c:v>-0.452886285379096</c:v>
                </c:pt>
                <c:pt idx="407">
                  <c:v>-0.448422801445663</c:v>
                </c:pt>
                <c:pt idx="408">
                  <c:v>-0.443948106965548</c:v>
                </c:pt>
                <c:pt idx="409">
                  <c:v>-0.439462313805881</c:v>
                </c:pt>
                <c:pt idx="410">
                  <c:v>-0.434965534111259</c:v>
                </c:pt>
                <c:pt idx="411">
                  <c:v>-0.430457880300937</c:v>
                </c:pt>
                <c:pt idx="412">
                  <c:v>-0.425939465066028</c:v>
                </c:pt>
                <c:pt idx="413">
                  <c:v>-0.421410401366677</c:v>
                </c:pt>
                <c:pt idx="414">
                  <c:v>-0.416870802429239</c:v>
                </c:pt>
                <c:pt idx="415">
                  <c:v>-0.412320781743453</c:v>
                </c:pt>
                <c:pt idx="416">
                  <c:v>-0.407760453059599</c:v>
                </c:pt>
                <c:pt idx="417">
                  <c:v>-0.403189930385655</c:v>
                </c:pt>
                <c:pt idx="418">
                  <c:v>-0.398609327984452</c:v>
                </c:pt>
                <c:pt idx="419">
                  <c:v>-0.394018760370809</c:v>
                </c:pt>
                <c:pt idx="420">
                  <c:v>-0.389418342308679</c:v>
                </c:pt>
                <c:pt idx="421">
                  <c:v>-0.384808188808274</c:v>
                </c:pt>
                <c:pt idx="422">
                  <c:v>-0.38018841512319</c:v>
                </c:pt>
                <c:pt idx="423">
                  <c:v>-0.37555913674753</c:v>
                </c:pt>
                <c:pt idx="424">
                  <c:v>-0.370920469413012</c:v>
                </c:pt>
                <c:pt idx="425">
                  <c:v>-0.366272529086077</c:v>
                </c:pt>
                <c:pt idx="426">
                  <c:v>-0.361615431964991</c:v>
                </c:pt>
                <c:pt idx="427">
                  <c:v>-0.356949294476941</c:v>
                </c:pt>
                <c:pt idx="428">
                  <c:v>-0.352274233275119</c:v>
                </c:pt>
                <c:pt idx="429">
                  <c:v>-0.347590365235814</c:v>
                </c:pt>
                <c:pt idx="430">
                  <c:v>-0.342897807455481</c:v>
                </c:pt>
                <c:pt idx="431">
                  <c:v>-0.338196677247821</c:v>
                </c:pt>
                <c:pt idx="432">
                  <c:v>-0.333487092140844</c:v>
                </c:pt>
                <c:pt idx="433">
                  <c:v>-0.328769169873933</c:v>
                </c:pt>
                <c:pt idx="434">
                  <c:v>-0.324043028394898</c:v>
                </c:pt>
                <c:pt idx="435">
                  <c:v>-0.319308785857031</c:v>
                </c:pt>
                <c:pt idx="436">
                  <c:v>-0.314566560616147</c:v>
                </c:pt>
                <c:pt idx="437">
                  <c:v>-0.309816471227633</c:v>
                </c:pt>
                <c:pt idx="438">
                  <c:v>-0.305058636443473</c:v>
                </c:pt>
                <c:pt idx="439">
                  <c:v>-0.300293175209291</c:v>
                </c:pt>
                <c:pt idx="440">
                  <c:v>-0.295520206661369</c:v>
                </c:pt>
                <c:pt idx="441">
                  <c:v>-0.290739850123673</c:v>
                </c:pt>
                <c:pt idx="442">
                  <c:v>-0.285952225104866</c:v>
                </c:pt>
                <c:pt idx="443">
                  <c:v>-0.281157451295324</c:v>
                </c:pt>
                <c:pt idx="444">
                  <c:v>-0.276355648564144</c:v>
                </c:pt>
                <c:pt idx="445">
                  <c:v>-0.271546936956143</c:v>
                </c:pt>
                <c:pt idx="446">
                  <c:v>-0.266731436688861</c:v>
                </c:pt>
                <c:pt idx="447">
                  <c:v>-0.261909268149555</c:v>
                </c:pt>
                <c:pt idx="448">
                  <c:v>-0.257080551892185</c:v>
                </c:pt>
                <c:pt idx="449">
                  <c:v>-0.252245408634408</c:v>
                </c:pt>
                <c:pt idx="450">
                  <c:v>-0.247403959254553</c:v>
                </c:pt>
                <c:pt idx="451">
                  <c:v>-0.242556324788602</c:v>
                </c:pt>
                <c:pt idx="452">
                  <c:v>-0.237702626427165</c:v>
                </c:pt>
                <c:pt idx="453">
                  <c:v>-0.232842985512447</c:v>
                </c:pt>
                <c:pt idx="454">
                  <c:v>-0.227977523535219</c:v>
                </c:pt>
                <c:pt idx="455">
                  <c:v>-0.223106362131776</c:v>
                </c:pt>
                <c:pt idx="456">
                  <c:v>-0.2182296230809</c:v>
                </c:pt>
                <c:pt idx="457">
                  <c:v>-0.213347428300813</c:v>
                </c:pt>
                <c:pt idx="458">
                  <c:v>-0.20845989984613</c:v>
                </c:pt>
                <c:pt idx="459">
                  <c:v>-0.203567159904809</c:v>
                </c:pt>
                <c:pt idx="460">
                  <c:v>-0.198669330795092</c:v>
                </c:pt>
                <c:pt idx="461">
                  <c:v>-0.193766534962453</c:v>
                </c:pt>
                <c:pt idx="462">
                  <c:v>-0.188858894976531</c:v>
                </c:pt>
                <c:pt idx="463">
                  <c:v>-0.183946533528072</c:v>
                </c:pt>
                <c:pt idx="464">
                  <c:v>-0.179029573425855</c:v>
                </c:pt>
                <c:pt idx="465">
                  <c:v>-0.174108137593627</c:v>
                </c:pt>
                <c:pt idx="466">
                  <c:v>-0.169182349067027</c:v>
                </c:pt>
                <c:pt idx="467">
                  <c:v>-0.164252330990512</c:v>
                </c:pt>
                <c:pt idx="468">
                  <c:v>-0.159318206614277</c:v>
                </c:pt>
                <c:pt idx="469">
                  <c:v>-0.154380099291174</c:v>
                </c:pt>
                <c:pt idx="470">
                  <c:v>-0.14943813247363</c:v>
                </c:pt>
                <c:pt idx="471">
                  <c:v>-0.144492429710557</c:v>
                </c:pt>
                <c:pt idx="472">
                  <c:v>-0.139543114644267</c:v>
                </c:pt>
                <c:pt idx="473">
                  <c:v>-0.134590311007379</c:v>
                </c:pt>
                <c:pt idx="474">
                  <c:v>-0.129634142619726</c:v>
                </c:pt>
                <c:pt idx="475">
                  <c:v>-0.124674733385259</c:v>
                </c:pt>
                <c:pt idx="476">
                  <c:v>-0.11971220728895</c:v>
                </c:pt>
                <c:pt idx="477">
                  <c:v>-0.114746688393695</c:v>
                </c:pt>
                <c:pt idx="478">
                  <c:v>-0.109778300837206</c:v>
                </c:pt>
                <c:pt idx="479">
                  <c:v>-0.104807168828913</c:v>
                </c:pt>
                <c:pt idx="480">
                  <c:v>-0.0998334166468591</c:v>
                </c:pt>
                <c:pt idx="481">
                  <c:v>-0.0948571686345883</c:v>
                </c:pt>
                <c:pt idx="482">
                  <c:v>-0.0898785491980421</c:v>
                </c:pt>
                <c:pt idx="483">
                  <c:v>-0.0848976828024471</c:v>
                </c:pt>
                <c:pt idx="484">
                  <c:v>-0.0799146939692037</c:v>
                </c:pt>
                <c:pt idx="485">
                  <c:v>-0.0749297072727734</c:v>
                </c:pt>
                <c:pt idx="486">
                  <c:v>-0.0699428473375638</c:v>
                </c:pt>
                <c:pt idx="487">
                  <c:v>-0.0649542388348137</c:v>
                </c:pt>
                <c:pt idx="488">
                  <c:v>-0.0599640064794757</c:v>
                </c:pt>
                <c:pt idx="489">
                  <c:v>-0.0549722750270988</c:v>
                </c:pt>
                <c:pt idx="490">
                  <c:v>-0.0499791692707094</c:v>
                </c:pt>
                <c:pt idx="491">
                  <c:v>-0.0449848140376914</c:v>
                </c:pt>
                <c:pt idx="492">
                  <c:v>-0.0399893341866653</c:v>
                </c:pt>
                <c:pt idx="493">
                  <c:v>-0.0349928546043673</c:v>
                </c:pt>
                <c:pt idx="494">
                  <c:v>-0.0299955002025268</c:v>
                </c:pt>
                <c:pt idx="495">
                  <c:v>-0.0249973959147435</c:v>
                </c:pt>
                <c:pt idx="496">
                  <c:v>-0.0199986666933642</c:v>
                </c:pt>
                <c:pt idx="497">
                  <c:v>-0.0149994375063592</c:v>
                </c:pt>
                <c:pt idx="498">
                  <c:v>-0.00999983333419781</c:v>
                </c:pt>
                <c:pt idx="499">
                  <c:v>-0.00499997916672386</c:v>
                </c:pt>
                <c:pt idx="500">
                  <c:v>-3.11538989050675E-14</c:v>
                </c:pt>
                <c:pt idx="501">
                  <c:v>0.00499997916666155</c:v>
                </c:pt>
                <c:pt idx="502">
                  <c:v>0.00999983333413551</c:v>
                </c:pt>
                <c:pt idx="503">
                  <c:v>0.0149994375062969</c:v>
                </c:pt>
                <c:pt idx="504">
                  <c:v>0.0199986666933019</c:v>
                </c:pt>
                <c:pt idx="505">
                  <c:v>0.0249973959146812</c:v>
                </c:pt>
                <c:pt idx="506">
                  <c:v>0.0299955002024645</c:v>
                </c:pt>
                <c:pt idx="507">
                  <c:v>0.0349928546043051</c:v>
                </c:pt>
                <c:pt idx="508">
                  <c:v>0.039989334186603</c:v>
                </c:pt>
                <c:pt idx="509">
                  <c:v>0.0449848140376291</c:v>
                </c:pt>
                <c:pt idx="510">
                  <c:v>0.0499791692706472</c:v>
                </c:pt>
                <c:pt idx="511">
                  <c:v>0.0549722750270366</c:v>
                </c:pt>
                <c:pt idx="512">
                  <c:v>0.0599640064794135</c:v>
                </c:pt>
                <c:pt idx="513">
                  <c:v>0.0649542388347515</c:v>
                </c:pt>
                <c:pt idx="514">
                  <c:v>0.0699428473375017</c:v>
                </c:pt>
                <c:pt idx="515">
                  <c:v>0.0749297072727113</c:v>
                </c:pt>
                <c:pt idx="516">
                  <c:v>0.0799146939691416</c:v>
                </c:pt>
                <c:pt idx="517">
                  <c:v>0.084897682802385</c:v>
                </c:pt>
                <c:pt idx="518">
                  <c:v>0.08987854919798</c:v>
                </c:pt>
                <c:pt idx="519">
                  <c:v>0.0948571686345263</c:v>
                </c:pt>
                <c:pt idx="520">
                  <c:v>0.0998334166467971</c:v>
                </c:pt>
                <c:pt idx="521">
                  <c:v>0.104807168828852</c:v>
                </c:pt>
                <c:pt idx="522">
                  <c:v>0.109778300837144</c:v>
                </c:pt>
                <c:pt idx="523">
                  <c:v>0.114746688393633</c:v>
                </c:pt>
                <c:pt idx="524">
                  <c:v>0.119712207288888</c:v>
                </c:pt>
                <c:pt idx="525">
                  <c:v>0.124674733385197</c:v>
                </c:pt>
                <c:pt idx="526">
                  <c:v>0.129634142619664</c:v>
                </c:pt>
                <c:pt idx="527">
                  <c:v>0.134590311007317</c:v>
                </c:pt>
                <c:pt idx="528">
                  <c:v>0.139543114644206</c:v>
                </c:pt>
                <c:pt idx="529">
                  <c:v>0.144492429710496</c:v>
                </c:pt>
                <c:pt idx="530">
                  <c:v>0.149438132473568</c:v>
                </c:pt>
                <c:pt idx="531">
                  <c:v>0.154380099291113</c:v>
                </c:pt>
                <c:pt idx="532">
                  <c:v>0.159318206614215</c:v>
                </c:pt>
                <c:pt idx="533">
                  <c:v>0.16425233099045</c:v>
                </c:pt>
                <c:pt idx="534">
                  <c:v>0.169182349066965</c:v>
                </c:pt>
                <c:pt idx="535">
                  <c:v>0.174108137593565</c:v>
                </c:pt>
                <c:pt idx="536">
                  <c:v>0.179029573425794</c:v>
                </c:pt>
                <c:pt idx="537">
                  <c:v>0.183946533528011</c:v>
                </c:pt>
                <c:pt idx="538">
                  <c:v>0.18885889497647</c:v>
                </c:pt>
                <c:pt idx="539">
                  <c:v>0.193766534962391</c:v>
                </c:pt>
                <c:pt idx="540">
                  <c:v>0.198669330795031</c:v>
                </c:pt>
                <c:pt idx="541">
                  <c:v>0.203567159904748</c:v>
                </c:pt>
                <c:pt idx="542">
                  <c:v>0.208459899846069</c:v>
                </c:pt>
                <c:pt idx="543">
                  <c:v>0.213347428300752</c:v>
                </c:pt>
                <c:pt idx="544">
                  <c:v>0.218229623080839</c:v>
                </c:pt>
                <c:pt idx="545">
                  <c:v>0.223106362131715</c:v>
                </c:pt>
                <c:pt idx="546">
                  <c:v>0.227977523535158</c:v>
                </c:pt>
                <c:pt idx="547">
                  <c:v>0.232842985512387</c:v>
                </c:pt>
                <c:pt idx="548">
                  <c:v>0.237702626427104</c:v>
                </c:pt>
                <c:pt idx="549">
                  <c:v>0.242556324788542</c:v>
                </c:pt>
                <c:pt idx="550">
                  <c:v>0.247403959254493</c:v>
                </c:pt>
                <c:pt idx="551">
                  <c:v>0.252245408634348</c:v>
                </c:pt>
                <c:pt idx="552">
                  <c:v>0.257080551892125</c:v>
                </c:pt>
                <c:pt idx="553">
                  <c:v>0.261909268149494</c:v>
                </c:pt>
                <c:pt idx="554">
                  <c:v>0.266731436688801</c:v>
                </c:pt>
                <c:pt idx="555">
                  <c:v>0.271546936956083</c:v>
                </c:pt>
                <c:pt idx="556">
                  <c:v>0.276355648564084</c:v>
                </c:pt>
                <c:pt idx="557">
                  <c:v>0.281157451295264</c:v>
                </c:pt>
                <c:pt idx="558">
                  <c:v>0.285952225104806</c:v>
                </c:pt>
                <c:pt idx="559">
                  <c:v>0.290739850123613</c:v>
                </c:pt>
                <c:pt idx="560">
                  <c:v>0.29552020666131</c:v>
                </c:pt>
                <c:pt idx="561">
                  <c:v>0.300293175209232</c:v>
                </c:pt>
                <c:pt idx="562">
                  <c:v>0.305058636443414</c:v>
                </c:pt>
                <c:pt idx="563">
                  <c:v>0.309816471227573</c:v>
                </c:pt>
                <c:pt idx="564">
                  <c:v>0.314566560616088</c:v>
                </c:pt>
                <c:pt idx="565">
                  <c:v>0.319308785856972</c:v>
                </c:pt>
                <c:pt idx="566">
                  <c:v>0.324043028394839</c:v>
                </c:pt>
                <c:pt idx="567">
                  <c:v>0.328769169873874</c:v>
                </c:pt>
                <c:pt idx="568">
                  <c:v>0.333487092140785</c:v>
                </c:pt>
                <c:pt idx="569">
                  <c:v>0.338196677247762</c:v>
                </c:pt>
                <c:pt idx="570">
                  <c:v>0.342897807455422</c:v>
                </c:pt>
                <c:pt idx="571">
                  <c:v>0.347590365235755</c:v>
                </c:pt>
                <c:pt idx="572">
                  <c:v>0.352274233275061</c:v>
                </c:pt>
                <c:pt idx="573">
                  <c:v>0.356949294476882</c:v>
                </c:pt>
                <c:pt idx="574">
                  <c:v>0.361615431964933</c:v>
                </c:pt>
                <c:pt idx="575">
                  <c:v>0.366272529086019</c:v>
                </c:pt>
                <c:pt idx="576">
                  <c:v>0.370920469412954</c:v>
                </c:pt>
                <c:pt idx="577">
                  <c:v>0.375559136747472</c:v>
                </c:pt>
                <c:pt idx="578">
                  <c:v>0.380188415123133</c:v>
                </c:pt>
                <c:pt idx="579">
                  <c:v>0.384808188808216</c:v>
                </c:pt>
                <c:pt idx="580">
                  <c:v>0.389418342308622</c:v>
                </c:pt>
                <c:pt idx="581">
                  <c:v>0.394018760370752</c:v>
                </c:pt>
                <c:pt idx="582">
                  <c:v>0.398609327984395</c:v>
                </c:pt>
                <c:pt idx="583">
                  <c:v>0.403189930385598</c:v>
                </c:pt>
                <c:pt idx="584">
                  <c:v>0.407760453059542</c:v>
                </c:pt>
                <c:pt idx="585">
                  <c:v>0.412320781743397</c:v>
                </c:pt>
                <c:pt idx="586">
                  <c:v>0.416870802429183</c:v>
                </c:pt>
                <c:pt idx="587">
                  <c:v>0.42141040136662</c:v>
                </c:pt>
                <c:pt idx="588">
                  <c:v>0.425939465065972</c:v>
                </c:pt>
                <c:pt idx="589">
                  <c:v>0.430457880300881</c:v>
                </c:pt>
                <c:pt idx="590">
                  <c:v>0.434965534111202</c:v>
                </c:pt>
                <c:pt idx="591">
                  <c:v>0.439462313805825</c:v>
                </c:pt>
                <c:pt idx="592">
                  <c:v>0.443948106965492</c:v>
                </c:pt>
                <c:pt idx="593">
                  <c:v>0.448422801445607</c:v>
                </c:pt>
                <c:pt idx="594">
                  <c:v>0.452886285379041</c:v>
                </c:pt>
                <c:pt idx="595">
                  <c:v>0.457338447178928</c:v>
                </c:pt>
                <c:pt idx="596">
                  <c:v>0.461779175541455</c:v>
                </c:pt>
                <c:pt idx="597">
                  <c:v>0.466208359448645</c:v>
                </c:pt>
                <c:pt idx="598">
                  <c:v>0.470625888171131</c:v>
                </c:pt>
                <c:pt idx="599">
                  <c:v>0.475031651270924</c:v>
                </c:pt>
                <c:pt idx="600">
                  <c:v>0.479425538604176</c:v>
                </c:pt>
                <c:pt idx="601">
                  <c:v>0.483807440323933</c:v>
                </c:pt>
                <c:pt idx="602">
                  <c:v>0.488177246882881</c:v>
                </c:pt>
                <c:pt idx="603">
                  <c:v>0.492534849036082</c:v>
                </c:pt>
                <c:pt idx="604">
                  <c:v>0.49688013784371</c:v>
                </c:pt>
                <c:pt idx="605">
                  <c:v>0.501213004673771</c:v>
                </c:pt>
                <c:pt idx="606">
                  <c:v>0.50553334120482</c:v>
                </c:pt>
                <c:pt idx="607">
                  <c:v>0.509841039428669</c:v>
                </c:pt>
                <c:pt idx="608">
                  <c:v>0.514135991653087</c:v>
                </c:pt>
                <c:pt idx="609">
                  <c:v>0.518418090504491</c:v>
                </c:pt>
                <c:pt idx="610">
                  <c:v>0.522687228930633</c:v>
                </c:pt>
                <c:pt idx="611">
                  <c:v>0.526943300203275</c:v>
                </c:pt>
                <c:pt idx="612">
                  <c:v>0.531186197920857</c:v>
                </c:pt>
                <c:pt idx="613">
                  <c:v>0.535415816011157</c:v>
                </c:pt>
                <c:pt idx="614">
                  <c:v>0.539632048733943</c:v>
                </c:pt>
                <c:pt idx="615">
                  <c:v>0.543834790683617</c:v>
                </c:pt>
                <c:pt idx="616">
                  <c:v>0.548023936791848</c:v>
                </c:pt>
                <c:pt idx="617">
                  <c:v>0.552199382330202</c:v>
                </c:pt>
                <c:pt idx="618">
                  <c:v>0.556361022912758</c:v>
                </c:pt>
                <c:pt idx="619">
                  <c:v>0.560508754498719</c:v>
                </c:pt>
                <c:pt idx="620">
                  <c:v>0.56464247339501</c:v>
                </c:pt>
                <c:pt idx="621">
                  <c:v>0.568762076258875</c:v>
                </c:pt>
                <c:pt idx="622">
                  <c:v>0.572867460100456</c:v>
                </c:pt>
                <c:pt idx="623">
                  <c:v>0.576958522285372</c:v>
                </c:pt>
                <c:pt idx="624">
                  <c:v>0.58103516053728</c:v>
                </c:pt>
                <c:pt idx="625">
                  <c:v>0.585097272940437</c:v>
                </c:pt>
                <c:pt idx="626">
                  <c:v>0.589144757942245</c:v>
                </c:pt>
                <c:pt idx="627">
                  <c:v>0.593177514355788</c:v>
                </c:pt>
                <c:pt idx="628">
                  <c:v>0.597195441362367</c:v>
                </c:pt>
                <c:pt idx="629">
                  <c:v>0.601198438514016</c:v>
                </c:pt>
                <c:pt idx="630">
                  <c:v>0.605186405736015</c:v>
                </c:pt>
                <c:pt idx="631">
                  <c:v>0.60915924332939</c:v>
                </c:pt>
                <c:pt idx="632">
                  <c:v>0.613116851973409</c:v>
                </c:pt>
                <c:pt idx="633">
                  <c:v>0.617059132728062</c:v>
                </c:pt>
                <c:pt idx="634">
                  <c:v>0.620985987036536</c:v>
                </c:pt>
                <c:pt idx="635">
                  <c:v>0.624897316727676</c:v>
                </c:pt>
                <c:pt idx="636">
                  <c:v>0.628793024018445</c:v>
                </c:pt>
                <c:pt idx="637">
                  <c:v>0.632673011516362</c:v>
                </c:pt>
                <c:pt idx="638">
                  <c:v>0.636537182221944</c:v>
                </c:pt>
                <c:pt idx="639">
                  <c:v>0.640385439531123</c:v>
                </c:pt>
                <c:pt idx="640">
                  <c:v>0.644217687237667</c:v>
                </c:pt>
                <c:pt idx="641">
                  <c:v>0.648033829535584</c:v>
                </c:pt>
                <c:pt idx="642">
                  <c:v>0.651833771021513</c:v>
                </c:pt>
                <c:pt idx="643">
                  <c:v>0.655617416697117</c:v>
                </c:pt>
                <c:pt idx="644">
                  <c:v>0.65938467197145</c:v>
                </c:pt>
                <c:pt idx="645">
                  <c:v>0.663135442663327</c:v>
                </c:pt>
                <c:pt idx="646">
                  <c:v>0.666869635003675</c:v>
                </c:pt>
                <c:pt idx="647">
                  <c:v>0.670587155637881</c:v>
                </c:pt>
                <c:pt idx="648">
                  <c:v>0.674287911628122</c:v>
                </c:pt>
                <c:pt idx="649">
                  <c:v>0.677971810455692</c:v>
                </c:pt>
                <c:pt idx="650">
                  <c:v>0.681638760023312</c:v>
                </c:pt>
                <c:pt idx="651">
                  <c:v>0.685288668657433</c:v>
                </c:pt>
                <c:pt idx="652">
                  <c:v>0.688921445110529</c:v>
                </c:pt>
                <c:pt idx="653">
                  <c:v>0.692536998563379</c:v>
                </c:pt>
                <c:pt idx="654">
                  <c:v>0.696135238627335</c:v>
                </c:pt>
                <c:pt idx="655">
                  <c:v>0.699716075346582</c:v>
                </c:pt>
                <c:pt idx="656">
                  <c:v>0.703279419200388</c:v>
                </c:pt>
                <c:pt idx="657">
                  <c:v>0.706825181105344</c:v>
                </c:pt>
                <c:pt idx="658">
                  <c:v>0.710353272417586</c:v>
                </c:pt>
                <c:pt idx="659">
                  <c:v>0.713863604935015</c:v>
                </c:pt>
                <c:pt idx="660">
                  <c:v>0.717356090899501</c:v>
                </c:pt>
                <c:pt idx="661">
                  <c:v>0.720830642999077</c:v>
                </c:pt>
                <c:pt idx="662">
                  <c:v>0.724287174370121</c:v>
                </c:pt>
                <c:pt idx="663">
                  <c:v>0.727725598599529</c:v>
                </c:pt>
                <c:pt idx="664">
                  <c:v>0.731145829726875</c:v>
                </c:pt>
                <c:pt idx="665">
                  <c:v>0.734547782246558</c:v>
                </c:pt>
                <c:pt idx="666">
                  <c:v>0.737931371109942</c:v>
                </c:pt>
                <c:pt idx="667">
                  <c:v>0.741296511727482</c:v>
                </c:pt>
                <c:pt idx="668">
                  <c:v>0.744643119970839</c:v>
                </c:pt>
                <c:pt idx="669">
                  <c:v>0.747971112174979</c:v>
                </c:pt>
                <c:pt idx="670">
                  <c:v>0.751280405140272</c:v>
                </c:pt>
                <c:pt idx="671">
                  <c:v>0.754570916134566</c:v>
                </c:pt>
                <c:pt idx="672">
                  <c:v>0.757842562895257</c:v>
                </c:pt>
                <c:pt idx="673">
                  <c:v>0.761095263631346</c:v>
                </c:pt>
                <c:pt idx="674">
                  <c:v>0.764328937025485</c:v>
                </c:pt>
                <c:pt idx="675">
                  <c:v>0.767543502236007</c:v>
                </c:pt>
                <c:pt idx="676">
                  <c:v>0.77073887889895</c:v>
                </c:pt>
                <c:pt idx="677">
                  <c:v>0.773914987130062</c:v>
                </c:pt>
                <c:pt idx="678">
                  <c:v>0.777071747526805</c:v>
                </c:pt>
                <c:pt idx="679">
                  <c:v>0.780209081170331</c:v>
                </c:pt>
                <c:pt idx="680">
                  <c:v>0.783326909627464</c:v>
                </c:pt>
                <c:pt idx="681">
                  <c:v>0.786425154952655</c:v>
                </c:pt>
                <c:pt idx="682">
                  <c:v>0.789503739689932</c:v>
                </c:pt>
                <c:pt idx="683">
                  <c:v>0.792562586874836</c:v>
                </c:pt>
                <c:pt idx="684">
                  <c:v>0.795601620036348</c:v>
                </c:pt>
                <c:pt idx="685">
                  <c:v>0.798620763198796</c:v>
                </c:pt>
                <c:pt idx="686">
                  <c:v>0.801619940883759</c:v>
                </c:pt>
                <c:pt idx="687">
                  <c:v>0.804599078111951</c:v>
                </c:pt>
                <c:pt idx="688">
                  <c:v>0.807558100405096</c:v>
                </c:pt>
                <c:pt idx="689">
                  <c:v>0.810496933787792</c:v>
                </c:pt>
                <c:pt idx="690">
                  <c:v>0.813415504789356</c:v>
                </c:pt>
                <c:pt idx="691">
                  <c:v>0.816313740445666</c:v>
                </c:pt>
                <c:pt idx="692">
                  <c:v>0.819191568300981</c:v>
                </c:pt>
                <c:pt idx="693">
                  <c:v>0.822048916409754</c:v>
                </c:pt>
                <c:pt idx="694">
                  <c:v>0.824885713338433</c:v>
                </c:pt>
                <c:pt idx="695">
                  <c:v>0.827701888167241</c:v>
                </c:pt>
                <c:pt idx="696">
                  <c:v>0.830497370491953</c:v>
                </c:pt>
                <c:pt idx="697">
                  <c:v>0.833272090425659</c:v>
                </c:pt>
                <c:pt idx="698">
                  <c:v>0.836025978600504</c:v>
                </c:pt>
                <c:pt idx="699">
                  <c:v>0.838758966169426</c:v>
                </c:pt>
                <c:pt idx="700">
                  <c:v>0.84147098480788</c:v>
                </c:pt>
                <c:pt idx="701">
                  <c:v>0.84416196671554</c:v>
                </c:pt>
                <c:pt idx="702">
                  <c:v>0.846831844617999</c:v>
                </c:pt>
                <c:pt idx="703">
                  <c:v>0.849480551768448</c:v>
                </c:pt>
                <c:pt idx="704">
                  <c:v>0.852108021949347</c:v>
                </c:pt>
                <c:pt idx="705">
                  <c:v>0.854714189474077</c:v>
                </c:pt>
                <c:pt idx="706">
                  <c:v>0.857298989188587</c:v>
                </c:pt>
                <c:pt idx="707">
                  <c:v>0.859862356473019</c:v>
                </c:pt>
                <c:pt idx="708">
                  <c:v>0.862404227243322</c:v>
                </c:pt>
                <c:pt idx="709">
                  <c:v>0.864924537952862</c:v>
                </c:pt>
                <c:pt idx="710">
                  <c:v>0.867423225594001</c:v>
                </c:pt>
                <c:pt idx="711">
                  <c:v>0.869900227699679</c:v>
                </c:pt>
                <c:pt idx="712">
                  <c:v>0.872355482344971</c:v>
                </c:pt>
                <c:pt idx="713">
                  <c:v>0.874788928148639</c:v>
                </c:pt>
                <c:pt idx="714">
                  <c:v>0.877200504274666</c:v>
                </c:pt>
                <c:pt idx="715">
                  <c:v>0.879590150433774</c:v>
                </c:pt>
                <c:pt idx="716">
                  <c:v>0.881957806884932</c:v>
                </c:pt>
                <c:pt idx="717">
                  <c:v>0.884303414436854</c:v>
                </c:pt>
                <c:pt idx="718">
                  <c:v>0.886626914449472</c:v>
                </c:pt>
                <c:pt idx="719">
                  <c:v>0.888928248835408</c:v>
                </c:pt>
                <c:pt idx="720">
                  <c:v>0.89120736006142</c:v>
                </c:pt>
                <c:pt idx="721">
                  <c:v>0.893464191149849</c:v>
                </c:pt>
                <c:pt idx="722">
                  <c:v>0.895698685680033</c:v>
                </c:pt>
                <c:pt idx="723">
                  <c:v>0.897910787789726</c:v>
                </c:pt>
                <c:pt idx="724">
                  <c:v>0.900100442176491</c:v>
                </c:pt>
                <c:pt idx="725">
                  <c:v>0.902267594099081</c:v>
                </c:pt>
                <c:pt idx="726">
                  <c:v>0.904412189378812</c:v>
                </c:pt>
                <c:pt idx="727">
                  <c:v>0.906534174400913</c:v>
                </c:pt>
                <c:pt idx="728">
                  <c:v>0.908633496115869</c:v>
                </c:pt>
                <c:pt idx="729">
                  <c:v>0.910710102040747</c:v>
                </c:pt>
                <c:pt idx="730">
                  <c:v>0.912763940260507</c:v>
                </c:pt>
                <c:pt idx="731">
                  <c:v>0.9147949594293</c:v>
                </c:pt>
                <c:pt idx="732">
                  <c:v>0.916803108771753</c:v>
                </c:pt>
                <c:pt idx="733">
                  <c:v>0.918788338084237</c:v>
                </c:pt>
                <c:pt idx="734">
                  <c:v>0.920750597736122</c:v>
                </c:pt>
                <c:pt idx="735">
                  <c:v>0.92268983867102</c:v>
                </c:pt>
                <c:pt idx="736">
                  <c:v>0.924606012408007</c:v>
                </c:pt>
                <c:pt idx="737">
                  <c:v>0.926499071042841</c:v>
                </c:pt>
                <c:pt idx="738">
                  <c:v>0.928368967249154</c:v>
                </c:pt>
                <c:pt idx="739">
                  <c:v>0.930215654279638</c:v>
                </c:pt>
                <c:pt idx="740">
                  <c:v>0.932039085967214</c:v>
                </c:pt>
                <c:pt idx="741">
                  <c:v>0.933839216726184</c:v>
                </c:pt>
                <c:pt idx="742">
                  <c:v>0.935616001553374</c:v>
                </c:pt>
                <c:pt idx="743">
                  <c:v>0.937369396029254</c:v>
                </c:pt>
                <c:pt idx="744">
                  <c:v>0.939099356319055</c:v>
                </c:pt>
                <c:pt idx="745">
                  <c:v>0.94080583917386</c:v>
                </c:pt>
                <c:pt idx="746">
                  <c:v>0.942488801931686</c:v>
                </c:pt>
                <c:pt idx="747">
                  <c:v>0.944148202518551</c:v>
                </c:pt>
                <c:pt idx="748">
                  <c:v>0.945783999449527</c:v>
                </c:pt>
                <c:pt idx="749">
                  <c:v>0.947396151829777</c:v>
                </c:pt>
                <c:pt idx="750">
                  <c:v>0.948984619355575</c:v>
                </c:pt>
                <c:pt idx="751">
                  <c:v>0.950549362315315</c:v>
                </c:pt>
                <c:pt idx="752">
                  <c:v>0.952090341590505</c:v>
                </c:pt>
                <c:pt idx="753">
                  <c:v>0.953607518656743</c:v>
                </c:pt>
                <c:pt idx="754">
                  <c:v>0.955100855584681</c:v>
                </c:pt>
                <c:pt idx="755">
                  <c:v>0.956570315040975</c:v>
                </c:pt>
                <c:pt idx="756">
                  <c:v>0.958015860289214</c:v>
                </c:pt>
                <c:pt idx="757">
                  <c:v>0.959437455190843</c:v>
                </c:pt>
                <c:pt idx="758">
                  <c:v>0.960835064206062</c:v>
                </c:pt>
                <c:pt idx="759">
                  <c:v>0.96220865239472</c:v>
                </c:pt>
                <c:pt idx="760">
                  <c:v>0.963558185417183</c:v>
                </c:pt>
                <c:pt idx="761">
                  <c:v>0.964883629535196</c:v>
                </c:pt>
                <c:pt idx="762">
                  <c:v>0.966184951612724</c:v>
                </c:pt>
                <c:pt idx="763">
                  <c:v>0.967462119116785</c:v>
                </c:pt>
                <c:pt idx="764">
                  <c:v>0.968715100118256</c:v>
                </c:pt>
                <c:pt idx="765">
                  <c:v>0.969943863292678</c:v>
                </c:pt>
                <c:pt idx="766">
                  <c:v>0.971148377921036</c:v>
                </c:pt>
                <c:pt idx="767">
                  <c:v>0.972328613890526</c:v>
                </c:pt>
                <c:pt idx="768">
                  <c:v>0.973484541695311</c:v>
                </c:pt>
                <c:pt idx="769">
                  <c:v>0.974616132437256</c:v>
                </c:pt>
                <c:pt idx="770">
                  <c:v>0.975723357826651</c:v>
                </c:pt>
                <c:pt idx="771">
                  <c:v>0.976806190182919</c:v>
                </c:pt>
                <c:pt idx="772">
                  <c:v>0.977864602435308</c:v>
                </c:pt>
                <c:pt idx="773">
                  <c:v>0.978898568123567</c:v>
                </c:pt>
                <c:pt idx="774">
                  <c:v>0.979908061398607</c:v>
                </c:pt>
                <c:pt idx="775">
                  <c:v>0.980893057023148</c:v>
                </c:pt>
                <c:pt idx="776">
                  <c:v>0.981853530372352</c:v>
                </c:pt>
                <c:pt idx="777">
                  <c:v>0.982789457434435</c:v>
                </c:pt>
                <c:pt idx="778">
                  <c:v>0.98370081481127</c:v>
                </c:pt>
                <c:pt idx="779">
                  <c:v>0.984587579718968</c:v>
                </c:pt>
                <c:pt idx="780">
                  <c:v>0.985449729988454</c:v>
                </c:pt>
                <c:pt idx="781">
                  <c:v>0.986287244066015</c:v>
                </c:pt>
                <c:pt idx="782">
                  <c:v>0.987100101013844</c:v>
                </c:pt>
                <c:pt idx="783">
                  <c:v>0.987888280510559</c:v>
                </c:pt>
                <c:pt idx="784">
                  <c:v>0.988651762851714</c:v>
                </c:pt>
                <c:pt idx="785">
                  <c:v>0.98939052895029</c:v>
                </c:pt>
                <c:pt idx="786">
                  <c:v>0.990104560337172</c:v>
                </c:pt>
                <c:pt idx="787">
                  <c:v>0.990793839161614</c:v>
                </c:pt>
                <c:pt idx="788">
                  <c:v>0.991458348191681</c:v>
                </c:pt>
                <c:pt idx="789">
                  <c:v>0.992098070814682</c:v>
                </c:pt>
                <c:pt idx="790">
                  <c:v>0.992712991037584</c:v>
                </c:pt>
                <c:pt idx="791">
                  <c:v>0.993303093487413</c:v>
                </c:pt>
                <c:pt idx="792">
                  <c:v>0.99386836341164</c:v>
                </c:pt>
                <c:pt idx="793">
                  <c:v>0.994408786678546</c:v>
                </c:pt>
                <c:pt idx="794">
                  <c:v>0.994924349777577</c:v>
                </c:pt>
                <c:pt idx="795">
                  <c:v>0.995415039819682</c:v>
                </c:pt>
                <c:pt idx="796">
                  <c:v>0.995880844537636</c:v>
                </c:pt>
                <c:pt idx="797">
                  <c:v>0.996321752286346</c:v>
                </c:pt>
                <c:pt idx="798">
                  <c:v>0.99673775204314</c:v>
                </c:pt>
                <c:pt idx="799">
                  <c:v>0.997128833408046</c:v>
                </c:pt>
                <c:pt idx="800">
                  <c:v>0.997494986604052</c:v>
                </c:pt>
                <c:pt idx="801">
                  <c:v>0.997836202477344</c:v>
                </c:pt>
                <c:pt idx="802">
                  <c:v>0.998152472497546</c:v>
                </c:pt>
                <c:pt idx="803">
                  <c:v>0.998443788757922</c:v>
                </c:pt>
                <c:pt idx="804">
                  <c:v>0.998710143975581</c:v>
                </c:pt>
                <c:pt idx="805">
                  <c:v>0.998951531491657</c:v>
                </c:pt>
                <c:pt idx="806">
                  <c:v>0.999167945271474</c:v>
                </c:pt>
                <c:pt idx="807">
                  <c:v>0.9993593799047</c:v>
                </c:pt>
                <c:pt idx="808">
                  <c:v>0.999525830605478</c:v>
                </c:pt>
                <c:pt idx="809">
                  <c:v>0.999667293212549</c:v>
                </c:pt>
                <c:pt idx="810">
                  <c:v>0.999783764189356</c:v>
                </c:pt>
                <c:pt idx="811">
                  <c:v>0.99987524062413</c:v>
                </c:pt>
                <c:pt idx="812">
                  <c:v>0.999941720229966</c:v>
                </c:pt>
                <c:pt idx="813">
                  <c:v>0.999983201344876</c:v>
                </c:pt>
                <c:pt idx="814">
                  <c:v>0.999999682931835</c:v>
                </c:pt>
                <c:pt idx="815">
                  <c:v>0.999991164578803</c:v>
                </c:pt>
                <c:pt idx="816">
                  <c:v>0.99995764649874</c:v>
                </c:pt>
                <c:pt idx="817">
                  <c:v>0.999899129529596</c:v>
                </c:pt>
                <c:pt idx="818">
                  <c:v>0.999815615134292</c:v>
                </c:pt>
                <c:pt idx="819">
                  <c:v>0.999707105400682</c:v>
                </c:pt>
                <c:pt idx="820">
                  <c:v>0.999573603041506</c:v>
                </c:pt>
                <c:pt idx="821">
                  <c:v>0.999415111394315</c:v>
                </c:pt>
                <c:pt idx="822">
                  <c:v>0.999231634421392</c:v>
                </c:pt>
                <c:pt idx="823">
                  <c:v>0.999023176709652</c:v>
                </c:pt>
                <c:pt idx="824">
                  <c:v>0.998789743470526</c:v>
                </c:pt>
                <c:pt idx="825">
                  <c:v>0.998531340539834</c:v>
                </c:pt>
                <c:pt idx="826">
                  <c:v>0.998247974377635</c:v>
                </c:pt>
                <c:pt idx="827">
                  <c:v>0.997939652068069</c:v>
                </c:pt>
                <c:pt idx="828">
                  <c:v>0.997606381319177</c:v>
                </c:pt>
                <c:pt idx="829">
                  <c:v>0.99724817046271</c:v>
                </c:pt>
                <c:pt idx="830">
                  <c:v>0.996865028453922</c:v>
                </c:pt>
                <c:pt idx="831">
                  <c:v>0.996456964871343</c:v>
                </c:pt>
                <c:pt idx="832">
                  <c:v>0.996023989916541</c:v>
                </c:pt>
                <c:pt idx="833">
                  <c:v>0.995566114413867</c:v>
                </c:pt>
                <c:pt idx="834">
                  <c:v>0.995083349810185</c:v>
                </c:pt>
                <c:pt idx="835">
                  <c:v>0.994575708174584</c:v>
                </c:pt>
                <c:pt idx="836">
                  <c:v>0.994043202198081</c:v>
                </c:pt>
                <c:pt idx="837">
                  <c:v>0.993485845193295</c:v>
                </c:pt>
                <c:pt idx="838">
                  <c:v>0.992903651094124</c:v>
                </c:pt>
                <c:pt idx="839">
                  <c:v>0.992296634455389</c:v>
                </c:pt>
                <c:pt idx="840">
                  <c:v>0.991664810452474</c:v>
                </c:pt>
                <c:pt idx="841">
                  <c:v>0.991008194880948</c:v>
                </c:pt>
                <c:pt idx="842">
                  <c:v>0.990326804156164</c:v>
                </c:pt>
                <c:pt idx="843">
                  <c:v>0.989620655312856</c:v>
                </c:pt>
                <c:pt idx="844">
                  <c:v>0.988889766004708</c:v>
                </c:pt>
                <c:pt idx="845">
                  <c:v>0.988134154503915</c:v>
                </c:pt>
                <c:pt idx="846">
                  <c:v>0.987353839700724</c:v>
                </c:pt>
                <c:pt idx="847">
                  <c:v>0.986548841102965</c:v>
                </c:pt>
                <c:pt idx="848">
                  <c:v>0.985719178835561</c:v>
                </c:pt>
                <c:pt idx="849">
                  <c:v>0.984864873640026</c:v>
                </c:pt>
                <c:pt idx="850">
                  <c:v>0.983985946873945</c:v>
                </c:pt>
                <c:pt idx="851">
                  <c:v>0.983082420510441</c:v>
                </c:pt>
                <c:pt idx="852">
                  <c:v>0.982154317137627</c:v>
                </c:pt>
                <c:pt idx="853">
                  <c:v>0.981201659958038</c:v>
                </c:pt>
                <c:pt idx="854">
                  <c:v>0.980224472788055</c:v>
                </c:pt>
                <c:pt idx="855">
                  <c:v>0.979222780057305</c:v>
                </c:pt>
                <c:pt idx="856">
                  <c:v>0.978196606808054</c:v>
                </c:pt>
                <c:pt idx="857">
                  <c:v>0.977145978694582</c:v>
                </c:pt>
                <c:pt idx="858">
                  <c:v>0.976070921982534</c:v>
                </c:pt>
                <c:pt idx="859">
                  <c:v>0.974971463548275</c:v>
                </c:pt>
                <c:pt idx="860">
                  <c:v>0.973847630878206</c:v>
                </c:pt>
                <c:pt idx="861">
                  <c:v>0.972699452068086</c:v>
                </c:pt>
                <c:pt idx="862">
                  <c:v>0.971526955822327</c:v>
                </c:pt>
                <c:pt idx="863">
                  <c:v>0.970330171453272</c:v>
                </c:pt>
                <c:pt idx="864">
                  <c:v>0.969109128880468</c:v>
                </c:pt>
                <c:pt idx="865">
                  <c:v>0.967863858629917</c:v>
                </c:pt>
                <c:pt idx="866">
                  <c:v>0.96659439183331</c:v>
                </c:pt>
                <c:pt idx="867">
                  <c:v>0.96530076022725</c:v>
                </c:pt>
                <c:pt idx="868">
                  <c:v>0.963982996152461</c:v>
                </c:pt>
                <c:pt idx="869">
                  <c:v>0.962641132552975</c:v>
                </c:pt>
                <c:pt idx="870">
                  <c:v>0.961275202975313</c:v>
                </c:pt>
                <c:pt idx="871">
                  <c:v>0.959885241567643</c:v>
                </c:pt>
                <c:pt idx="872">
                  <c:v>0.958471283078928</c:v>
                </c:pt>
                <c:pt idx="873">
                  <c:v>0.957033362858056</c:v>
                </c:pt>
                <c:pt idx="874">
                  <c:v>0.955571516852958</c:v>
                </c:pt>
                <c:pt idx="875">
                  <c:v>0.954085781609708</c:v>
                </c:pt>
                <c:pt idx="876">
                  <c:v>0.95257619427161</c:v>
                </c:pt>
                <c:pt idx="877">
                  <c:v>0.951042792578269</c:v>
                </c:pt>
                <c:pt idx="878">
                  <c:v>0.949485614864646</c:v>
                </c:pt>
                <c:pt idx="879">
                  <c:v>0.947904700060104</c:v>
                </c:pt>
                <c:pt idx="880">
                  <c:v>0.946300087687431</c:v>
                </c:pt>
                <c:pt idx="881">
                  <c:v>0.944671817861851</c:v>
                </c:pt>
                <c:pt idx="882">
                  <c:v>0.943019931290027</c:v>
                </c:pt>
                <c:pt idx="883">
                  <c:v>0.941344469269036</c:v>
                </c:pt>
                <c:pt idx="884">
                  <c:v>0.939645473685342</c:v>
                </c:pt>
                <c:pt idx="885">
                  <c:v>0.937922987013745</c:v>
                </c:pt>
                <c:pt idx="886">
                  <c:v>0.936177052316324</c:v>
                </c:pt>
                <c:pt idx="887">
                  <c:v>0.934407713241353</c:v>
                </c:pt>
                <c:pt idx="888">
                  <c:v>0.932615014022219</c:v>
                </c:pt>
                <c:pt idx="889">
                  <c:v>0.930798999476307</c:v>
                </c:pt>
                <c:pt idx="890">
                  <c:v>0.928959715003888</c:v>
                </c:pt>
                <c:pt idx="891">
                  <c:v>0.927097206586977</c:v>
                </c:pt>
                <c:pt idx="892">
                  <c:v>0.925211520788188</c:v>
                </c:pt>
                <c:pt idx="893">
                  <c:v>0.923302704749566</c:v>
                </c:pt>
                <c:pt idx="894">
                  <c:v>0.921370806191415</c:v>
                </c:pt>
                <c:pt idx="895">
                  <c:v>0.919415873411097</c:v>
                </c:pt>
                <c:pt idx="896">
                  <c:v>0.91743795528183</c:v>
                </c:pt>
                <c:pt idx="897">
                  <c:v>0.915437101251464</c:v>
                </c:pt>
                <c:pt idx="898">
                  <c:v>0.913413361341246</c:v>
                </c:pt>
                <c:pt idx="899">
                  <c:v>0.911366786144568</c:v>
                </c:pt>
                <c:pt idx="900">
                  <c:v>0.909297426825703</c:v>
                </c:pt>
                <c:pt idx="901">
                  <c:v>0.907205335118527</c:v>
                </c:pt>
                <c:pt idx="902">
                  <c:v>0.905090563325223</c:v>
                </c:pt>
                <c:pt idx="903">
                  <c:v>0.902953164314976</c:v>
                </c:pt>
                <c:pt idx="904">
                  <c:v>0.90079319152265</c:v>
                </c:pt>
                <c:pt idx="905">
                  <c:v>0.898610698947452</c:v>
                </c:pt>
                <c:pt idx="906">
                  <c:v>0.896405741151583</c:v>
                </c:pt>
                <c:pt idx="907">
                  <c:v>0.894178373258873</c:v>
                </c:pt>
                <c:pt idx="908">
                  <c:v>0.891928650953403</c:v>
                </c:pt>
                <c:pt idx="909">
                  <c:v>0.889656630478114</c:v>
                </c:pt>
                <c:pt idx="910">
                  <c:v>0.8873623686334</c:v>
                </c:pt>
                <c:pt idx="911">
                  <c:v>0.885045922775686</c:v>
                </c:pt>
                <c:pt idx="912">
                  <c:v>0.882707350815999</c:v>
                </c:pt>
                <c:pt idx="913">
                  <c:v>0.880346711218516</c:v>
                </c:pt>
                <c:pt idx="914">
                  <c:v>0.877964062999103</c:v>
                </c:pt>
                <c:pt idx="915">
                  <c:v>0.875559465723843</c:v>
                </c:pt>
                <c:pt idx="916">
                  <c:v>0.873132979507542</c:v>
                </c:pt>
                <c:pt idx="917">
                  <c:v>0.870684665012229</c:v>
                </c:pt>
                <c:pt idx="918">
                  <c:v>0.868214583445639</c:v>
                </c:pt>
                <c:pt idx="919">
                  <c:v>0.865722796559682</c:v>
                </c:pt>
                <c:pt idx="920">
                  <c:v>0.863209366648901</c:v>
                </c:pt>
                <c:pt idx="921">
                  <c:v>0.860674356548912</c:v>
                </c:pt>
                <c:pt idx="922">
                  <c:v>0.858117829634836</c:v>
                </c:pt>
                <c:pt idx="923">
                  <c:v>0.855539849819713</c:v>
                </c:pt>
                <c:pt idx="924">
                  <c:v>0.852940481552904</c:v>
                </c:pt>
                <c:pt idx="925">
                  <c:v>0.85031978981848</c:v>
                </c:pt>
                <c:pt idx="926">
                  <c:v>0.847677840133599</c:v>
                </c:pt>
                <c:pt idx="927">
                  <c:v>0.845014698546863</c:v>
                </c:pt>
                <c:pt idx="928">
                  <c:v>0.842330431636675</c:v>
                </c:pt>
                <c:pt idx="929">
                  <c:v>0.839625106509568</c:v>
                </c:pt>
                <c:pt idx="930">
                  <c:v>0.836898790798528</c:v>
                </c:pt>
                <c:pt idx="931">
                  <c:v>0.834151552661306</c:v>
                </c:pt>
                <c:pt idx="932">
                  <c:v>0.831383460778714</c:v>
                </c:pt>
                <c:pt idx="933">
                  <c:v>0.828594584352903</c:v>
                </c:pt>
                <c:pt idx="934">
                  <c:v>0.825784993105639</c:v>
                </c:pt>
                <c:pt idx="935">
                  <c:v>0.822954757276557</c:v>
                </c:pt>
                <c:pt idx="936">
                  <c:v>0.820103947621406</c:v>
                </c:pt>
                <c:pt idx="937">
                  <c:v>0.817232635410278</c:v>
                </c:pt>
                <c:pt idx="938">
                  <c:v>0.814340892425828</c:v>
                </c:pt>
                <c:pt idx="939">
                  <c:v>0.811428790961482</c:v>
                </c:pt>
                <c:pt idx="940">
                  <c:v>0.808496403819623</c:v>
                </c:pt>
                <c:pt idx="941">
                  <c:v>0.805543804309778</c:v>
                </c:pt>
                <c:pt idx="942">
                  <c:v>0.802571066246781</c:v>
                </c:pt>
                <c:pt idx="943">
                  <c:v>0.799578263948928</c:v>
                </c:pt>
                <c:pt idx="944">
                  <c:v>0.796565472236121</c:v>
                </c:pt>
                <c:pt idx="945">
                  <c:v>0.793532766427995</c:v>
                </c:pt>
                <c:pt idx="946">
                  <c:v>0.790480222342039</c:v>
                </c:pt>
                <c:pt idx="947">
                  <c:v>0.787407916291695</c:v>
                </c:pt>
                <c:pt idx="948">
                  <c:v>0.784315925084455</c:v>
                </c:pt>
                <c:pt idx="949">
                  <c:v>0.781204326019937</c:v>
                </c:pt>
                <c:pt idx="950">
                  <c:v>0.778073196887957</c:v>
                </c:pt>
                <c:pt idx="951">
                  <c:v>0.774922615966579</c:v>
                </c:pt>
                <c:pt idx="952">
                  <c:v>0.771752662020162</c:v>
                </c:pt>
                <c:pt idx="953">
                  <c:v>0.76856341429739</c:v>
                </c:pt>
                <c:pt idx="954">
                  <c:v>0.76535495252929</c:v>
                </c:pt>
                <c:pt idx="955">
                  <c:v>0.762127356927239</c:v>
                </c:pt>
                <c:pt idx="956">
                  <c:v>0.758880708180959</c:v>
                </c:pt>
                <c:pt idx="957">
                  <c:v>0.7556150874565</c:v>
                </c:pt>
                <c:pt idx="958">
                  <c:v>0.752330576394209</c:v>
                </c:pt>
                <c:pt idx="959">
                  <c:v>0.749027257106692</c:v>
                </c:pt>
                <c:pt idx="960">
                  <c:v>0.745705212176759</c:v>
                </c:pt>
                <c:pt idx="961">
                  <c:v>0.74236452465536</c:v>
                </c:pt>
                <c:pt idx="962">
                  <c:v>0.73900527805951</c:v>
                </c:pt>
                <c:pt idx="963">
                  <c:v>0.735627556370198</c:v>
                </c:pt>
                <c:pt idx="964">
                  <c:v>0.732231444030291</c:v>
                </c:pt>
                <c:pt idx="965">
                  <c:v>0.72881702594242</c:v>
                </c:pt>
                <c:pt idx="966">
                  <c:v>0.72538438746686</c:v>
                </c:pt>
                <c:pt idx="967">
                  <c:v>0.721933614419393</c:v>
                </c:pt>
                <c:pt idx="968">
                  <c:v>0.718464793069167</c:v>
                </c:pt>
                <c:pt idx="969">
                  <c:v>0.714978010136534</c:v>
                </c:pt>
                <c:pt idx="970">
                  <c:v>0.711473352790886</c:v>
                </c:pt>
                <c:pt idx="971">
                  <c:v>0.707950908648474</c:v>
                </c:pt>
                <c:pt idx="972">
                  <c:v>0.704410765770218</c:v>
                </c:pt>
                <c:pt idx="973">
                  <c:v>0.700853012659506</c:v>
                </c:pt>
                <c:pt idx="974">
                  <c:v>0.69727773825998</c:v>
                </c:pt>
                <c:pt idx="975">
                  <c:v>0.693685031953315</c:v>
                </c:pt>
                <c:pt idx="976">
                  <c:v>0.690074983556979</c:v>
                </c:pt>
                <c:pt idx="977">
                  <c:v>0.686447683321997</c:v>
                </c:pt>
                <c:pt idx="978">
                  <c:v>0.682803221930683</c:v>
                </c:pt>
                <c:pt idx="979">
                  <c:v>0.679141690494384</c:v>
                </c:pt>
                <c:pt idx="980">
                  <c:v>0.675463180551195</c:v>
                </c:pt>
                <c:pt idx="981">
                  <c:v>0.671767784063672</c:v>
                </c:pt>
                <c:pt idx="982">
                  <c:v>0.668055593416536</c:v>
                </c:pt>
                <c:pt idx="983">
                  <c:v>0.664326701414358</c:v>
                </c:pt>
                <c:pt idx="984">
                  <c:v>0.660581201279246</c:v>
                </c:pt>
                <c:pt idx="985">
                  <c:v>0.656819186648507</c:v>
                </c:pt>
                <c:pt idx="986">
                  <c:v>0.653040751572311</c:v>
                </c:pt>
                <c:pt idx="987">
                  <c:v>0.649245990511338</c:v>
                </c:pt>
                <c:pt idx="988">
                  <c:v>0.645434998334417</c:v>
                </c:pt>
                <c:pt idx="989">
                  <c:v>0.641607870316154</c:v>
                </c:pt>
                <c:pt idx="990">
                  <c:v>0.637764702134551</c:v>
                </c:pt>
                <c:pt idx="991">
                  <c:v>0.633905589868611</c:v>
                </c:pt>
                <c:pt idx="992">
                  <c:v>0.63003062999594</c:v>
                </c:pt>
                <c:pt idx="993">
                  <c:v>0.626139919390333</c:v>
                </c:pt>
                <c:pt idx="994">
                  <c:v>0.622233555319353</c:v>
                </c:pt>
                <c:pt idx="995">
                  <c:v>0.618311635441898</c:v>
                </c:pt>
                <c:pt idx="996">
                  <c:v>0.61437425780576</c:v>
                </c:pt>
                <c:pt idx="997">
                  <c:v>0.610421520845176</c:v>
                </c:pt>
                <c:pt idx="998">
                  <c:v>0.606453523378364</c:v>
                </c:pt>
                <c:pt idx="999">
                  <c:v>0.602470364605053</c:v>
                </c:pt>
                <c:pt idx="1000">
                  <c:v>0.598472144104006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0954752"/>
        <c:axId val="-2040962064"/>
      </c:scatterChart>
      <c:valAx>
        <c:axId val="-2040954752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0962064"/>
        <c:crosses val="autoZero"/>
        <c:crossBetween val="midCat"/>
      </c:valAx>
      <c:valAx>
        <c:axId val="-204096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09547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91209142555407"/>
          <c:y val="0.0351326828006047"/>
          <c:w val="0.942867571884386"/>
          <c:h val="0.92973463439879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 1</c:v>
                </c:pt>
              </c:strCache>
            </c:strRef>
          </c:tx>
          <c:spPr>
            <a:ln w="4762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trendline>
            <c:spPr>
              <a:ln w="53975" cap="rnd">
                <a:solidFill>
                  <a:srgbClr val="C00000"/>
                </a:solidFill>
                <a:prstDash val="solid"/>
              </a:ln>
              <a:effectLst/>
            </c:spPr>
            <c:trendlineType val="linear"/>
            <c:dispRSqr val="0"/>
            <c:dispEq val="1"/>
            <c:trendlineLbl>
              <c:layout>
                <c:manualLayout>
                  <c:x val="-0.0645436914382869"/>
                  <c:y val="-0.011467809865580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Sheet1!$A$2:$A$1002</c:f>
              <c:numCache>
                <c:formatCode>General</c:formatCode>
                <c:ptCount val="1001"/>
                <c:pt idx="0">
                  <c:v>-5.0</c:v>
                </c:pt>
                <c:pt idx="1">
                  <c:v>-4.99</c:v>
                </c:pt>
                <c:pt idx="2">
                  <c:v>-4.98</c:v>
                </c:pt>
                <c:pt idx="3">
                  <c:v>-4.97</c:v>
                </c:pt>
                <c:pt idx="4">
                  <c:v>-4.960000000000001</c:v>
                </c:pt>
                <c:pt idx="5">
                  <c:v>-4.950000000000001</c:v>
                </c:pt>
                <c:pt idx="6">
                  <c:v>-4.940000000000001</c:v>
                </c:pt>
                <c:pt idx="7">
                  <c:v>-4.930000000000001</c:v>
                </c:pt>
                <c:pt idx="8">
                  <c:v>-4.920000000000002</c:v>
                </c:pt>
                <c:pt idx="9">
                  <c:v>-4.910000000000002</c:v>
                </c:pt>
                <c:pt idx="10">
                  <c:v>-4.900000000000002</c:v>
                </c:pt>
                <c:pt idx="11">
                  <c:v>-4.89</c:v>
                </c:pt>
                <c:pt idx="12">
                  <c:v>-4.880000000000002</c:v>
                </c:pt>
                <c:pt idx="13">
                  <c:v>-4.870000000000003</c:v>
                </c:pt>
                <c:pt idx="14">
                  <c:v>-4.859999999999998</c:v>
                </c:pt>
                <c:pt idx="15">
                  <c:v>-4.85</c:v>
                </c:pt>
                <c:pt idx="16">
                  <c:v>-4.840000000000002</c:v>
                </c:pt>
                <c:pt idx="17">
                  <c:v>-4.830000000000004</c:v>
                </c:pt>
                <c:pt idx="18">
                  <c:v>-4.820000000000004</c:v>
                </c:pt>
                <c:pt idx="19">
                  <c:v>-4.810000000000004</c:v>
                </c:pt>
                <c:pt idx="20">
                  <c:v>-4.800000000000004</c:v>
                </c:pt>
                <c:pt idx="21">
                  <c:v>-4.790000000000004</c:v>
                </c:pt>
                <c:pt idx="22">
                  <c:v>-4.780000000000004</c:v>
                </c:pt>
                <c:pt idx="23">
                  <c:v>-4.770000000000004</c:v>
                </c:pt>
                <c:pt idx="24">
                  <c:v>-4.760000000000005</c:v>
                </c:pt>
                <c:pt idx="25">
                  <c:v>-4.750000000000005</c:v>
                </c:pt>
                <c:pt idx="26">
                  <c:v>-4.740000000000005</c:v>
                </c:pt>
                <c:pt idx="27">
                  <c:v>-4.730000000000005</c:v>
                </c:pt>
                <c:pt idx="28">
                  <c:v>-4.720000000000006</c:v>
                </c:pt>
                <c:pt idx="29">
                  <c:v>-4.710000000000006</c:v>
                </c:pt>
                <c:pt idx="30">
                  <c:v>-4.700000000000006</c:v>
                </c:pt>
                <c:pt idx="31">
                  <c:v>-4.690000000000006</c:v>
                </c:pt>
                <c:pt idx="32">
                  <c:v>-4.680000000000007</c:v>
                </c:pt>
                <c:pt idx="33">
                  <c:v>-4.670000000000007</c:v>
                </c:pt>
                <c:pt idx="34">
                  <c:v>-4.660000000000004</c:v>
                </c:pt>
                <c:pt idx="35">
                  <c:v>-4.650000000000006</c:v>
                </c:pt>
                <c:pt idx="36">
                  <c:v>-4.640000000000008</c:v>
                </c:pt>
                <c:pt idx="37">
                  <c:v>-4.630000000000008</c:v>
                </c:pt>
                <c:pt idx="38">
                  <c:v>-4.620000000000004</c:v>
                </c:pt>
                <c:pt idx="39">
                  <c:v>-4.610000000000006</c:v>
                </c:pt>
                <c:pt idx="40">
                  <c:v>-4.600000000000008</c:v>
                </c:pt>
                <c:pt idx="41">
                  <c:v>-4.590000000000009</c:v>
                </c:pt>
                <c:pt idx="42">
                  <c:v>-4.580000000000009</c:v>
                </c:pt>
                <c:pt idx="43">
                  <c:v>-4.57000000000001</c:v>
                </c:pt>
                <c:pt idx="44">
                  <c:v>-4.560000000000008</c:v>
                </c:pt>
                <c:pt idx="45">
                  <c:v>-4.55000000000001</c:v>
                </c:pt>
                <c:pt idx="46">
                  <c:v>-4.54000000000001</c:v>
                </c:pt>
                <c:pt idx="47">
                  <c:v>-4.53000000000001</c:v>
                </c:pt>
                <c:pt idx="48">
                  <c:v>-4.520000000000008</c:v>
                </c:pt>
                <c:pt idx="49">
                  <c:v>-4.51000000000001</c:v>
                </c:pt>
                <c:pt idx="50">
                  <c:v>-4.500000000000011</c:v>
                </c:pt>
                <c:pt idx="51">
                  <c:v>-4.490000000000011</c:v>
                </c:pt>
                <c:pt idx="52">
                  <c:v>-4.480000000000011</c:v>
                </c:pt>
                <c:pt idx="53">
                  <c:v>-4.470000000000011</c:v>
                </c:pt>
                <c:pt idx="54">
                  <c:v>-4.460000000000011</c:v>
                </c:pt>
                <c:pt idx="55">
                  <c:v>-4.450000000000012</c:v>
                </c:pt>
                <c:pt idx="56">
                  <c:v>-4.440000000000012</c:v>
                </c:pt>
                <c:pt idx="57">
                  <c:v>-4.430000000000012</c:v>
                </c:pt>
                <c:pt idx="58">
                  <c:v>-4.420000000000011</c:v>
                </c:pt>
                <c:pt idx="59">
                  <c:v>-4.410000000000013</c:v>
                </c:pt>
                <c:pt idx="60">
                  <c:v>-4.400000000000013</c:v>
                </c:pt>
                <c:pt idx="61">
                  <c:v>-4.390000000000008</c:v>
                </c:pt>
                <c:pt idx="62">
                  <c:v>-4.38000000000001</c:v>
                </c:pt>
                <c:pt idx="63">
                  <c:v>-4.370000000000012</c:v>
                </c:pt>
                <c:pt idx="64">
                  <c:v>-4.360000000000014</c:v>
                </c:pt>
                <c:pt idx="65">
                  <c:v>-4.350000000000014</c:v>
                </c:pt>
                <c:pt idx="66">
                  <c:v>-4.340000000000014</c:v>
                </c:pt>
                <c:pt idx="67">
                  <c:v>-4.330000000000014</c:v>
                </c:pt>
                <c:pt idx="68">
                  <c:v>-4.320000000000014</c:v>
                </c:pt>
                <c:pt idx="69">
                  <c:v>-4.310000000000015</c:v>
                </c:pt>
                <c:pt idx="70">
                  <c:v>-4.300000000000015</c:v>
                </c:pt>
                <c:pt idx="71">
                  <c:v>-4.290000000000015</c:v>
                </c:pt>
                <c:pt idx="72">
                  <c:v>-4.280000000000015</c:v>
                </c:pt>
                <c:pt idx="73">
                  <c:v>-4.270000000000015</c:v>
                </c:pt>
                <c:pt idx="74">
                  <c:v>-4.260000000000016</c:v>
                </c:pt>
                <c:pt idx="75">
                  <c:v>-4.250000000000016</c:v>
                </c:pt>
                <c:pt idx="76">
                  <c:v>-4.240000000000016</c:v>
                </c:pt>
                <c:pt idx="77">
                  <c:v>-4.230000000000016</c:v>
                </c:pt>
                <c:pt idx="78">
                  <c:v>-4.220000000000017</c:v>
                </c:pt>
                <c:pt idx="79">
                  <c:v>-4.210000000000017</c:v>
                </c:pt>
                <c:pt idx="80">
                  <c:v>-4.200000000000017</c:v>
                </c:pt>
                <c:pt idx="81">
                  <c:v>-4.190000000000015</c:v>
                </c:pt>
                <c:pt idx="82">
                  <c:v>-4.180000000000017</c:v>
                </c:pt>
                <c:pt idx="83">
                  <c:v>-4.170000000000018</c:v>
                </c:pt>
                <c:pt idx="84">
                  <c:v>-4.160000000000005</c:v>
                </c:pt>
                <c:pt idx="85">
                  <c:v>-4.150000000000015</c:v>
                </c:pt>
                <c:pt idx="86">
                  <c:v>-4.140000000000017</c:v>
                </c:pt>
                <c:pt idx="87">
                  <c:v>-4.130000000000019</c:v>
                </c:pt>
                <c:pt idx="88">
                  <c:v>-4.120000000000005</c:v>
                </c:pt>
                <c:pt idx="89">
                  <c:v>-4.110000000000015</c:v>
                </c:pt>
                <c:pt idx="90">
                  <c:v>-4.100000000000017</c:v>
                </c:pt>
                <c:pt idx="91">
                  <c:v>-4.090000000000018</c:v>
                </c:pt>
                <c:pt idx="92">
                  <c:v>-4.08000000000002</c:v>
                </c:pt>
                <c:pt idx="93">
                  <c:v>-4.07000000000002</c:v>
                </c:pt>
                <c:pt idx="94">
                  <c:v>-4.06000000000002</c:v>
                </c:pt>
                <c:pt idx="95">
                  <c:v>-4.05000000000002</c:v>
                </c:pt>
                <c:pt idx="96">
                  <c:v>-4.04000000000002</c:v>
                </c:pt>
                <c:pt idx="97">
                  <c:v>-4.03000000000002</c:v>
                </c:pt>
                <c:pt idx="98">
                  <c:v>-4.020000000000021</c:v>
                </c:pt>
                <c:pt idx="99">
                  <c:v>-4.010000000000021</c:v>
                </c:pt>
                <c:pt idx="100">
                  <c:v>-4.000000000000021</c:v>
                </c:pt>
                <c:pt idx="101">
                  <c:v>-3.990000000000021</c:v>
                </c:pt>
                <c:pt idx="102">
                  <c:v>-3.980000000000022</c:v>
                </c:pt>
                <c:pt idx="103">
                  <c:v>-3.970000000000022</c:v>
                </c:pt>
                <c:pt idx="104">
                  <c:v>-3.960000000000022</c:v>
                </c:pt>
                <c:pt idx="105">
                  <c:v>-3.950000000000022</c:v>
                </c:pt>
                <c:pt idx="106">
                  <c:v>-3.940000000000023</c:v>
                </c:pt>
                <c:pt idx="107">
                  <c:v>-3.930000000000023</c:v>
                </c:pt>
                <c:pt idx="108">
                  <c:v>-3.920000000000023</c:v>
                </c:pt>
                <c:pt idx="109">
                  <c:v>-3.910000000000023</c:v>
                </c:pt>
                <c:pt idx="110">
                  <c:v>-3.900000000000023</c:v>
                </c:pt>
                <c:pt idx="111">
                  <c:v>-3.890000000000024</c:v>
                </c:pt>
                <c:pt idx="112">
                  <c:v>-3.880000000000024</c:v>
                </c:pt>
                <c:pt idx="113">
                  <c:v>-3.870000000000024</c:v>
                </c:pt>
                <c:pt idx="114">
                  <c:v>-3.860000000000024</c:v>
                </c:pt>
                <c:pt idx="115">
                  <c:v>-3.850000000000024</c:v>
                </c:pt>
                <c:pt idx="116">
                  <c:v>-3.840000000000025</c:v>
                </c:pt>
                <c:pt idx="117">
                  <c:v>-3.830000000000024</c:v>
                </c:pt>
                <c:pt idx="118">
                  <c:v>-3.820000000000025</c:v>
                </c:pt>
                <c:pt idx="119">
                  <c:v>-3.810000000000024</c:v>
                </c:pt>
                <c:pt idx="120">
                  <c:v>-3.800000000000026</c:v>
                </c:pt>
                <c:pt idx="121">
                  <c:v>-3.790000000000026</c:v>
                </c:pt>
                <c:pt idx="122">
                  <c:v>-3.780000000000026</c:v>
                </c:pt>
                <c:pt idx="123">
                  <c:v>-3.770000000000026</c:v>
                </c:pt>
                <c:pt idx="124">
                  <c:v>-3.760000000000026</c:v>
                </c:pt>
                <c:pt idx="125">
                  <c:v>-3.750000000000027</c:v>
                </c:pt>
                <c:pt idx="126">
                  <c:v>-3.740000000000027</c:v>
                </c:pt>
                <c:pt idx="127">
                  <c:v>-3.730000000000027</c:v>
                </c:pt>
                <c:pt idx="128">
                  <c:v>-3.720000000000027</c:v>
                </c:pt>
                <c:pt idx="129">
                  <c:v>-3.710000000000027</c:v>
                </c:pt>
                <c:pt idx="130">
                  <c:v>-3.700000000000028</c:v>
                </c:pt>
                <c:pt idx="131">
                  <c:v>-3.690000000000028</c:v>
                </c:pt>
                <c:pt idx="132">
                  <c:v>-3.680000000000028</c:v>
                </c:pt>
                <c:pt idx="133">
                  <c:v>-3.670000000000028</c:v>
                </c:pt>
                <c:pt idx="134">
                  <c:v>-3.660000000000028</c:v>
                </c:pt>
                <c:pt idx="135">
                  <c:v>-3.650000000000029</c:v>
                </c:pt>
                <c:pt idx="136">
                  <c:v>-3.640000000000029</c:v>
                </c:pt>
                <c:pt idx="137">
                  <c:v>-3.630000000000029</c:v>
                </c:pt>
                <c:pt idx="138">
                  <c:v>-3.620000000000029</c:v>
                </c:pt>
                <c:pt idx="139">
                  <c:v>-3.61000000000003</c:v>
                </c:pt>
                <c:pt idx="140">
                  <c:v>-3.60000000000003</c:v>
                </c:pt>
                <c:pt idx="141">
                  <c:v>-3.59000000000003</c:v>
                </c:pt>
                <c:pt idx="142">
                  <c:v>-3.58000000000003</c:v>
                </c:pt>
                <c:pt idx="143">
                  <c:v>-3.57000000000003</c:v>
                </c:pt>
                <c:pt idx="144">
                  <c:v>-3.560000000000031</c:v>
                </c:pt>
                <c:pt idx="145">
                  <c:v>-3.550000000000031</c:v>
                </c:pt>
                <c:pt idx="146">
                  <c:v>-3.540000000000031</c:v>
                </c:pt>
                <c:pt idx="147">
                  <c:v>-3.530000000000031</c:v>
                </c:pt>
                <c:pt idx="148">
                  <c:v>-3.520000000000032</c:v>
                </c:pt>
                <c:pt idx="149">
                  <c:v>-3.510000000000032</c:v>
                </c:pt>
                <c:pt idx="150">
                  <c:v>-3.500000000000032</c:v>
                </c:pt>
                <c:pt idx="151">
                  <c:v>-3.490000000000032</c:v>
                </c:pt>
                <c:pt idx="152">
                  <c:v>-3.480000000000032</c:v>
                </c:pt>
                <c:pt idx="153">
                  <c:v>-3.470000000000033</c:v>
                </c:pt>
                <c:pt idx="154">
                  <c:v>-3.460000000000033</c:v>
                </c:pt>
                <c:pt idx="155">
                  <c:v>-3.450000000000033</c:v>
                </c:pt>
                <c:pt idx="156">
                  <c:v>-3.440000000000033</c:v>
                </c:pt>
                <c:pt idx="157">
                  <c:v>-3.430000000000033</c:v>
                </c:pt>
                <c:pt idx="158">
                  <c:v>-3.420000000000034</c:v>
                </c:pt>
                <c:pt idx="159">
                  <c:v>-3.410000000000034</c:v>
                </c:pt>
                <c:pt idx="160">
                  <c:v>-3.400000000000034</c:v>
                </c:pt>
                <c:pt idx="161">
                  <c:v>-3.390000000000034</c:v>
                </c:pt>
                <c:pt idx="162">
                  <c:v>-3.380000000000034</c:v>
                </c:pt>
                <c:pt idx="163">
                  <c:v>-3.370000000000035</c:v>
                </c:pt>
                <c:pt idx="164">
                  <c:v>-3.360000000000035</c:v>
                </c:pt>
                <c:pt idx="165">
                  <c:v>-3.350000000000035</c:v>
                </c:pt>
                <c:pt idx="166">
                  <c:v>-3.340000000000035</c:v>
                </c:pt>
                <c:pt idx="167">
                  <c:v>-3.330000000000036</c:v>
                </c:pt>
                <c:pt idx="168">
                  <c:v>-3.320000000000036</c:v>
                </c:pt>
                <c:pt idx="169">
                  <c:v>-3.310000000000036</c:v>
                </c:pt>
                <c:pt idx="170">
                  <c:v>-3.300000000000036</c:v>
                </c:pt>
                <c:pt idx="171">
                  <c:v>-3.290000000000036</c:v>
                </c:pt>
                <c:pt idx="172">
                  <c:v>-3.280000000000036</c:v>
                </c:pt>
                <c:pt idx="173">
                  <c:v>-3.270000000000037</c:v>
                </c:pt>
                <c:pt idx="174">
                  <c:v>-3.260000000000037</c:v>
                </c:pt>
                <c:pt idx="175">
                  <c:v>-3.250000000000037</c:v>
                </c:pt>
                <c:pt idx="176">
                  <c:v>-3.240000000000037</c:v>
                </c:pt>
                <c:pt idx="177">
                  <c:v>-3.230000000000038</c:v>
                </c:pt>
                <c:pt idx="178">
                  <c:v>-3.220000000000038</c:v>
                </c:pt>
                <c:pt idx="179">
                  <c:v>-3.210000000000038</c:v>
                </c:pt>
                <c:pt idx="180">
                  <c:v>-3.200000000000038</c:v>
                </c:pt>
                <c:pt idx="181">
                  <c:v>-3.190000000000039</c:v>
                </c:pt>
                <c:pt idx="182">
                  <c:v>-3.18000000000004</c:v>
                </c:pt>
                <c:pt idx="183">
                  <c:v>-3.170000000000039</c:v>
                </c:pt>
                <c:pt idx="184">
                  <c:v>-3.16000000000004</c:v>
                </c:pt>
                <c:pt idx="185">
                  <c:v>-3.150000000000039</c:v>
                </c:pt>
                <c:pt idx="186">
                  <c:v>-3.14000000000004</c:v>
                </c:pt>
                <c:pt idx="187">
                  <c:v>-3.13000000000004</c:v>
                </c:pt>
                <c:pt idx="188">
                  <c:v>-3.12000000000004</c:v>
                </c:pt>
                <c:pt idx="189">
                  <c:v>-3.11000000000004</c:v>
                </c:pt>
                <c:pt idx="190">
                  <c:v>-3.10000000000004</c:v>
                </c:pt>
                <c:pt idx="191">
                  <c:v>-3.090000000000041</c:v>
                </c:pt>
                <c:pt idx="192">
                  <c:v>-3.080000000000041</c:v>
                </c:pt>
                <c:pt idx="193">
                  <c:v>-3.070000000000041</c:v>
                </c:pt>
                <c:pt idx="194">
                  <c:v>-3.060000000000041</c:v>
                </c:pt>
                <c:pt idx="195">
                  <c:v>-3.050000000000042</c:v>
                </c:pt>
                <c:pt idx="196">
                  <c:v>-3.040000000000042</c:v>
                </c:pt>
                <c:pt idx="197">
                  <c:v>-3.030000000000042</c:v>
                </c:pt>
                <c:pt idx="198">
                  <c:v>-3.020000000000042</c:v>
                </c:pt>
                <c:pt idx="199">
                  <c:v>-3.010000000000042</c:v>
                </c:pt>
                <c:pt idx="200">
                  <c:v>-3.000000000000043</c:v>
                </c:pt>
                <c:pt idx="201">
                  <c:v>-2.990000000000043</c:v>
                </c:pt>
                <c:pt idx="202">
                  <c:v>-2.980000000000043</c:v>
                </c:pt>
                <c:pt idx="203">
                  <c:v>-2.970000000000043</c:v>
                </c:pt>
                <c:pt idx="204">
                  <c:v>-2.960000000000043</c:v>
                </c:pt>
                <c:pt idx="205">
                  <c:v>-2.950000000000044</c:v>
                </c:pt>
                <c:pt idx="206">
                  <c:v>-2.940000000000044</c:v>
                </c:pt>
                <c:pt idx="207">
                  <c:v>-2.930000000000044</c:v>
                </c:pt>
                <c:pt idx="208">
                  <c:v>-2.920000000000044</c:v>
                </c:pt>
                <c:pt idx="209">
                  <c:v>-2.910000000000045</c:v>
                </c:pt>
                <c:pt idx="210">
                  <c:v>-2.900000000000045</c:v>
                </c:pt>
                <c:pt idx="211">
                  <c:v>-2.890000000000044</c:v>
                </c:pt>
                <c:pt idx="212">
                  <c:v>-2.880000000000045</c:v>
                </c:pt>
                <c:pt idx="213">
                  <c:v>-2.870000000000044</c:v>
                </c:pt>
                <c:pt idx="214">
                  <c:v>-2.860000000000046</c:v>
                </c:pt>
                <c:pt idx="215">
                  <c:v>-2.850000000000046</c:v>
                </c:pt>
                <c:pt idx="216">
                  <c:v>-2.840000000000046</c:v>
                </c:pt>
                <c:pt idx="217">
                  <c:v>-2.830000000000046</c:v>
                </c:pt>
                <c:pt idx="218">
                  <c:v>-2.820000000000046</c:v>
                </c:pt>
                <c:pt idx="219">
                  <c:v>-2.810000000000047</c:v>
                </c:pt>
                <c:pt idx="220">
                  <c:v>-2.800000000000047</c:v>
                </c:pt>
                <c:pt idx="221">
                  <c:v>-2.790000000000047</c:v>
                </c:pt>
                <c:pt idx="222">
                  <c:v>-2.780000000000047</c:v>
                </c:pt>
                <c:pt idx="223">
                  <c:v>-2.770000000000047</c:v>
                </c:pt>
                <c:pt idx="224">
                  <c:v>-2.760000000000048</c:v>
                </c:pt>
                <c:pt idx="225">
                  <c:v>-2.750000000000048</c:v>
                </c:pt>
                <c:pt idx="226">
                  <c:v>-2.740000000000048</c:v>
                </c:pt>
                <c:pt idx="227">
                  <c:v>-2.730000000000048</c:v>
                </c:pt>
                <c:pt idx="228">
                  <c:v>-2.720000000000049</c:v>
                </c:pt>
                <c:pt idx="229">
                  <c:v>-2.710000000000049</c:v>
                </c:pt>
                <c:pt idx="230">
                  <c:v>-2.700000000000049</c:v>
                </c:pt>
                <c:pt idx="231">
                  <c:v>-2.690000000000049</c:v>
                </c:pt>
                <c:pt idx="232">
                  <c:v>-2.680000000000049</c:v>
                </c:pt>
                <c:pt idx="233">
                  <c:v>-2.67000000000005</c:v>
                </c:pt>
                <c:pt idx="234">
                  <c:v>-2.66000000000005</c:v>
                </c:pt>
                <c:pt idx="235">
                  <c:v>-2.65000000000005</c:v>
                </c:pt>
                <c:pt idx="236">
                  <c:v>-2.64000000000005</c:v>
                </c:pt>
                <c:pt idx="237">
                  <c:v>-2.63000000000005</c:v>
                </c:pt>
                <c:pt idx="238">
                  <c:v>-2.620000000000051</c:v>
                </c:pt>
                <c:pt idx="239">
                  <c:v>-2.610000000000051</c:v>
                </c:pt>
                <c:pt idx="240">
                  <c:v>-2.600000000000051</c:v>
                </c:pt>
                <c:pt idx="241">
                  <c:v>-2.590000000000051</c:v>
                </c:pt>
                <c:pt idx="242">
                  <c:v>-2.580000000000052</c:v>
                </c:pt>
                <c:pt idx="243">
                  <c:v>-2.570000000000052</c:v>
                </c:pt>
                <c:pt idx="244">
                  <c:v>-2.560000000000052</c:v>
                </c:pt>
                <c:pt idx="245">
                  <c:v>-2.550000000000052</c:v>
                </c:pt>
                <c:pt idx="246">
                  <c:v>-2.540000000000052</c:v>
                </c:pt>
                <c:pt idx="247">
                  <c:v>-2.530000000000053</c:v>
                </c:pt>
                <c:pt idx="248">
                  <c:v>-2.520000000000053</c:v>
                </c:pt>
                <c:pt idx="249">
                  <c:v>-2.510000000000053</c:v>
                </c:pt>
                <c:pt idx="250">
                  <c:v>-2.500000000000053</c:v>
                </c:pt>
                <c:pt idx="251">
                  <c:v>-2.490000000000053</c:v>
                </c:pt>
                <c:pt idx="252">
                  <c:v>-2.480000000000054</c:v>
                </c:pt>
                <c:pt idx="253">
                  <c:v>-2.470000000000054</c:v>
                </c:pt>
                <c:pt idx="254">
                  <c:v>-2.460000000000054</c:v>
                </c:pt>
                <c:pt idx="255">
                  <c:v>-2.450000000000054</c:v>
                </c:pt>
                <c:pt idx="256">
                  <c:v>-2.440000000000055</c:v>
                </c:pt>
                <c:pt idx="257">
                  <c:v>-2.430000000000055</c:v>
                </c:pt>
                <c:pt idx="258">
                  <c:v>-2.420000000000055</c:v>
                </c:pt>
                <c:pt idx="259">
                  <c:v>-2.410000000000055</c:v>
                </c:pt>
                <c:pt idx="260">
                  <c:v>-2.400000000000055</c:v>
                </c:pt>
                <c:pt idx="261">
                  <c:v>-2.390000000000056</c:v>
                </c:pt>
                <c:pt idx="262">
                  <c:v>-2.380000000000056</c:v>
                </c:pt>
                <c:pt idx="263">
                  <c:v>-2.370000000000056</c:v>
                </c:pt>
                <c:pt idx="264">
                  <c:v>-2.360000000000056</c:v>
                </c:pt>
                <c:pt idx="265">
                  <c:v>-2.350000000000056</c:v>
                </c:pt>
                <c:pt idx="266">
                  <c:v>-2.340000000000057</c:v>
                </c:pt>
                <c:pt idx="267">
                  <c:v>-2.330000000000057</c:v>
                </c:pt>
                <c:pt idx="268">
                  <c:v>-2.320000000000057</c:v>
                </c:pt>
                <c:pt idx="269">
                  <c:v>-2.310000000000057</c:v>
                </c:pt>
                <c:pt idx="270">
                  <c:v>-2.300000000000058</c:v>
                </c:pt>
                <c:pt idx="271">
                  <c:v>-2.290000000000058</c:v>
                </c:pt>
                <c:pt idx="272">
                  <c:v>-2.280000000000058</c:v>
                </c:pt>
                <c:pt idx="273">
                  <c:v>-2.270000000000058</c:v>
                </c:pt>
                <c:pt idx="274">
                  <c:v>-2.260000000000058</c:v>
                </c:pt>
                <c:pt idx="275">
                  <c:v>-2.25000000000006</c:v>
                </c:pt>
                <c:pt idx="276">
                  <c:v>-2.24000000000006</c:v>
                </c:pt>
                <c:pt idx="277">
                  <c:v>-2.23000000000006</c:v>
                </c:pt>
                <c:pt idx="278">
                  <c:v>-2.22000000000006</c:v>
                </c:pt>
                <c:pt idx="279">
                  <c:v>-2.21000000000006</c:v>
                </c:pt>
                <c:pt idx="280">
                  <c:v>-2.20000000000006</c:v>
                </c:pt>
                <c:pt idx="281">
                  <c:v>-2.19000000000006</c:v>
                </c:pt>
                <c:pt idx="282">
                  <c:v>-2.18000000000006</c:v>
                </c:pt>
                <c:pt idx="283">
                  <c:v>-2.17000000000006</c:v>
                </c:pt>
                <c:pt idx="284">
                  <c:v>-2.160000000000061</c:v>
                </c:pt>
                <c:pt idx="285">
                  <c:v>-2.150000000000061</c:v>
                </c:pt>
                <c:pt idx="286">
                  <c:v>-2.140000000000061</c:v>
                </c:pt>
                <c:pt idx="287">
                  <c:v>-2.130000000000061</c:v>
                </c:pt>
                <c:pt idx="288">
                  <c:v>-2.120000000000061</c:v>
                </c:pt>
                <c:pt idx="289">
                  <c:v>-2.110000000000062</c:v>
                </c:pt>
                <c:pt idx="290">
                  <c:v>-2.100000000000062</c:v>
                </c:pt>
                <c:pt idx="291">
                  <c:v>-2.090000000000062</c:v>
                </c:pt>
                <c:pt idx="292">
                  <c:v>-2.080000000000062</c:v>
                </c:pt>
                <c:pt idx="293">
                  <c:v>-2.070000000000062</c:v>
                </c:pt>
                <c:pt idx="294">
                  <c:v>-2.060000000000063</c:v>
                </c:pt>
                <c:pt idx="295">
                  <c:v>-2.050000000000063</c:v>
                </c:pt>
                <c:pt idx="296">
                  <c:v>-2.040000000000063</c:v>
                </c:pt>
                <c:pt idx="297">
                  <c:v>-2.030000000000063</c:v>
                </c:pt>
                <c:pt idx="298">
                  <c:v>-2.020000000000064</c:v>
                </c:pt>
                <c:pt idx="299">
                  <c:v>-2.010000000000064</c:v>
                </c:pt>
                <c:pt idx="300">
                  <c:v>-2.000000000000064</c:v>
                </c:pt>
                <c:pt idx="301">
                  <c:v>-1.990000000000064</c:v>
                </c:pt>
                <c:pt idx="302">
                  <c:v>-1.980000000000064</c:v>
                </c:pt>
                <c:pt idx="303">
                  <c:v>-1.970000000000064</c:v>
                </c:pt>
                <c:pt idx="304">
                  <c:v>-1.960000000000064</c:v>
                </c:pt>
                <c:pt idx="305">
                  <c:v>-1.950000000000064</c:v>
                </c:pt>
                <c:pt idx="306">
                  <c:v>-1.940000000000064</c:v>
                </c:pt>
                <c:pt idx="307">
                  <c:v>-1.930000000000064</c:v>
                </c:pt>
                <c:pt idx="308">
                  <c:v>-1.920000000000064</c:v>
                </c:pt>
                <c:pt idx="309">
                  <c:v>-1.910000000000064</c:v>
                </c:pt>
                <c:pt idx="310">
                  <c:v>-1.900000000000064</c:v>
                </c:pt>
                <c:pt idx="311">
                  <c:v>-1.890000000000064</c:v>
                </c:pt>
                <c:pt idx="312">
                  <c:v>-1.880000000000064</c:v>
                </c:pt>
                <c:pt idx="313">
                  <c:v>-1.870000000000064</c:v>
                </c:pt>
                <c:pt idx="314">
                  <c:v>-1.860000000000064</c:v>
                </c:pt>
                <c:pt idx="315">
                  <c:v>-1.850000000000064</c:v>
                </c:pt>
                <c:pt idx="316">
                  <c:v>-1.840000000000064</c:v>
                </c:pt>
                <c:pt idx="317">
                  <c:v>-1.830000000000064</c:v>
                </c:pt>
                <c:pt idx="318">
                  <c:v>-1.820000000000064</c:v>
                </c:pt>
                <c:pt idx="319">
                  <c:v>-1.810000000000064</c:v>
                </c:pt>
                <c:pt idx="320">
                  <c:v>-1.800000000000064</c:v>
                </c:pt>
                <c:pt idx="321">
                  <c:v>-1.790000000000064</c:v>
                </c:pt>
                <c:pt idx="322">
                  <c:v>-1.780000000000064</c:v>
                </c:pt>
                <c:pt idx="323">
                  <c:v>-1.770000000000064</c:v>
                </c:pt>
                <c:pt idx="324">
                  <c:v>-1.760000000000064</c:v>
                </c:pt>
                <c:pt idx="325">
                  <c:v>-1.750000000000064</c:v>
                </c:pt>
                <c:pt idx="326">
                  <c:v>-1.740000000000064</c:v>
                </c:pt>
                <c:pt idx="327">
                  <c:v>-1.730000000000064</c:v>
                </c:pt>
                <c:pt idx="328">
                  <c:v>-1.720000000000064</c:v>
                </c:pt>
                <c:pt idx="329">
                  <c:v>-1.710000000000064</c:v>
                </c:pt>
                <c:pt idx="330">
                  <c:v>-1.700000000000064</c:v>
                </c:pt>
                <c:pt idx="331">
                  <c:v>-1.690000000000064</c:v>
                </c:pt>
                <c:pt idx="332">
                  <c:v>-1.680000000000064</c:v>
                </c:pt>
                <c:pt idx="333">
                  <c:v>-1.670000000000064</c:v>
                </c:pt>
                <c:pt idx="334">
                  <c:v>-1.660000000000064</c:v>
                </c:pt>
                <c:pt idx="335">
                  <c:v>-1.650000000000064</c:v>
                </c:pt>
                <c:pt idx="336">
                  <c:v>-1.640000000000064</c:v>
                </c:pt>
                <c:pt idx="337">
                  <c:v>-1.630000000000064</c:v>
                </c:pt>
                <c:pt idx="338">
                  <c:v>-1.620000000000064</c:v>
                </c:pt>
                <c:pt idx="339">
                  <c:v>-1.610000000000064</c:v>
                </c:pt>
                <c:pt idx="340">
                  <c:v>-1.600000000000064</c:v>
                </c:pt>
                <c:pt idx="341">
                  <c:v>-1.590000000000064</c:v>
                </c:pt>
                <c:pt idx="342">
                  <c:v>-1.580000000000064</c:v>
                </c:pt>
                <c:pt idx="343">
                  <c:v>-1.570000000000064</c:v>
                </c:pt>
                <c:pt idx="344">
                  <c:v>-1.560000000000064</c:v>
                </c:pt>
                <c:pt idx="345">
                  <c:v>-1.550000000000064</c:v>
                </c:pt>
                <c:pt idx="346">
                  <c:v>-1.540000000000064</c:v>
                </c:pt>
                <c:pt idx="347">
                  <c:v>-1.530000000000064</c:v>
                </c:pt>
                <c:pt idx="348">
                  <c:v>-1.520000000000064</c:v>
                </c:pt>
                <c:pt idx="349">
                  <c:v>-1.510000000000064</c:v>
                </c:pt>
                <c:pt idx="350">
                  <c:v>-1.500000000000064</c:v>
                </c:pt>
                <c:pt idx="351">
                  <c:v>-1.490000000000063</c:v>
                </c:pt>
                <c:pt idx="352">
                  <c:v>-1.480000000000063</c:v>
                </c:pt>
                <c:pt idx="353">
                  <c:v>-1.470000000000063</c:v>
                </c:pt>
                <c:pt idx="354">
                  <c:v>-1.460000000000063</c:v>
                </c:pt>
                <c:pt idx="355">
                  <c:v>-1.450000000000063</c:v>
                </c:pt>
                <c:pt idx="356">
                  <c:v>-1.440000000000063</c:v>
                </c:pt>
                <c:pt idx="357">
                  <c:v>-1.430000000000063</c:v>
                </c:pt>
                <c:pt idx="358">
                  <c:v>-1.420000000000063</c:v>
                </c:pt>
                <c:pt idx="359">
                  <c:v>-1.410000000000063</c:v>
                </c:pt>
                <c:pt idx="360">
                  <c:v>-1.400000000000063</c:v>
                </c:pt>
                <c:pt idx="361">
                  <c:v>-1.390000000000063</c:v>
                </c:pt>
                <c:pt idx="362">
                  <c:v>-1.380000000000063</c:v>
                </c:pt>
                <c:pt idx="363">
                  <c:v>-1.370000000000063</c:v>
                </c:pt>
                <c:pt idx="364">
                  <c:v>-1.360000000000063</c:v>
                </c:pt>
                <c:pt idx="365">
                  <c:v>-1.350000000000063</c:v>
                </c:pt>
                <c:pt idx="366">
                  <c:v>-1.340000000000063</c:v>
                </c:pt>
                <c:pt idx="367">
                  <c:v>-1.330000000000063</c:v>
                </c:pt>
                <c:pt idx="368">
                  <c:v>-1.320000000000063</c:v>
                </c:pt>
                <c:pt idx="369">
                  <c:v>-1.310000000000063</c:v>
                </c:pt>
                <c:pt idx="370">
                  <c:v>-1.300000000000063</c:v>
                </c:pt>
                <c:pt idx="371">
                  <c:v>-1.290000000000063</c:v>
                </c:pt>
                <c:pt idx="372">
                  <c:v>-1.280000000000063</c:v>
                </c:pt>
                <c:pt idx="373">
                  <c:v>-1.270000000000063</c:v>
                </c:pt>
                <c:pt idx="374">
                  <c:v>-1.260000000000063</c:v>
                </c:pt>
                <c:pt idx="375">
                  <c:v>-1.250000000000063</c:v>
                </c:pt>
                <c:pt idx="376">
                  <c:v>-1.240000000000063</c:v>
                </c:pt>
                <c:pt idx="377">
                  <c:v>-1.230000000000063</c:v>
                </c:pt>
                <c:pt idx="378">
                  <c:v>-1.220000000000063</c:v>
                </c:pt>
                <c:pt idx="379">
                  <c:v>-1.210000000000063</c:v>
                </c:pt>
                <c:pt idx="380">
                  <c:v>-1.200000000000063</c:v>
                </c:pt>
                <c:pt idx="381">
                  <c:v>-1.190000000000063</c:v>
                </c:pt>
                <c:pt idx="382">
                  <c:v>-1.180000000000063</c:v>
                </c:pt>
                <c:pt idx="383">
                  <c:v>-1.170000000000063</c:v>
                </c:pt>
                <c:pt idx="384">
                  <c:v>-1.160000000000063</c:v>
                </c:pt>
                <c:pt idx="385">
                  <c:v>-1.150000000000063</c:v>
                </c:pt>
                <c:pt idx="386">
                  <c:v>-1.140000000000063</c:v>
                </c:pt>
                <c:pt idx="387">
                  <c:v>-1.130000000000063</c:v>
                </c:pt>
                <c:pt idx="388">
                  <c:v>-1.120000000000063</c:v>
                </c:pt>
                <c:pt idx="389">
                  <c:v>-1.110000000000063</c:v>
                </c:pt>
                <c:pt idx="390">
                  <c:v>-1.100000000000063</c:v>
                </c:pt>
                <c:pt idx="391">
                  <c:v>-1.090000000000063</c:v>
                </c:pt>
                <c:pt idx="392">
                  <c:v>-1.080000000000063</c:v>
                </c:pt>
                <c:pt idx="393">
                  <c:v>-1.070000000000063</c:v>
                </c:pt>
                <c:pt idx="394">
                  <c:v>-1.060000000000063</c:v>
                </c:pt>
                <c:pt idx="395">
                  <c:v>-1.050000000000063</c:v>
                </c:pt>
                <c:pt idx="396">
                  <c:v>-1.040000000000063</c:v>
                </c:pt>
                <c:pt idx="397">
                  <c:v>-1.030000000000063</c:v>
                </c:pt>
                <c:pt idx="398">
                  <c:v>-1.020000000000063</c:v>
                </c:pt>
                <c:pt idx="399">
                  <c:v>-1.010000000000063</c:v>
                </c:pt>
                <c:pt idx="400">
                  <c:v>-1.000000000000063</c:v>
                </c:pt>
                <c:pt idx="401">
                  <c:v>-0.990000000000063</c:v>
                </c:pt>
                <c:pt idx="402">
                  <c:v>-0.980000000000063</c:v>
                </c:pt>
                <c:pt idx="403">
                  <c:v>-0.970000000000063</c:v>
                </c:pt>
                <c:pt idx="404">
                  <c:v>-0.960000000000063</c:v>
                </c:pt>
                <c:pt idx="405">
                  <c:v>-0.950000000000063</c:v>
                </c:pt>
                <c:pt idx="406">
                  <c:v>-0.940000000000063</c:v>
                </c:pt>
                <c:pt idx="407">
                  <c:v>-0.930000000000063</c:v>
                </c:pt>
                <c:pt idx="408">
                  <c:v>-0.920000000000063</c:v>
                </c:pt>
                <c:pt idx="409">
                  <c:v>-0.910000000000063</c:v>
                </c:pt>
                <c:pt idx="410">
                  <c:v>-0.900000000000063</c:v>
                </c:pt>
                <c:pt idx="411">
                  <c:v>-0.890000000000063</c:v>
                </c:pt>
                <c:pt idx="412">
                  <c:v>-0.880000000000063</c:v>
                </c:pt>
                <c:pt idx="413">
                  <c:v>-0.870000000000063</c:v>
                </c:pt>
                <c:pt idx="414">
                  <c:v>-0.860000000000063</c:v>
                </c:pt>
                <c:pt idx="415">
                  <c:v>-0.850000000000063</c:v>
                </c:pt>
                <c:pt idx="416">
                  <c:v>-0.840000000000063</c:v>
                </c:pt>
                <c:pt idx="417">
                  <c:v>-0.830000000000063</c:v>
                </c:pt>
                <c:pt idx="418">
                  <c:v>-0.820000000000063</c:v>
                </c:pt>
                <c:pt idx="419">
                  <c:v>-0.810000000000063</c:v>
                </c:pt>
                <c:pt idx="420">
                  <c:v>-0.800000000000063</c:v>
                </c:pt>
                <c:pt idx="421">
                  <c:v>-0.790000000000063</c:v>
                </c:pt>
                <c:pt idx="422">
                  <c:v>-0.780000000000063</c:v>
                </c:pt>
                <c:pt idx="423">
                  <c:v>-0.770000000000063</c:v>
                </c:pt>
                <c:pt idx="424">
                  <c:v>-0.760000000000063</c:v>
                </c:pt>
                <c:pt idx="425">
                  <c:v>-0.750000000000063</c:v>
                </c:pt>
                <c:pt idx="426">
                  <c:v>-0.740000000000063</c:v>
                </c:pt>
                <c:pt idx="427">
                  <c:v>-0.730000000000063</c:v>
                </c:pt>
                <c:pt idx="428">
                  <c:v>-0.720000000000063</c:v>
                </c:pt>
                <c:pt idx="429">
                  <c:v>-0.710000000000063</c:v>
                </c:pt>
                <c:pt idx="430">
                  <c:v>-0.700000000000063</c:v>
                </c:pt>
                <c:pt idx="431">
                  <c:v>-0.690000000000063</c:v>
                </c:pt>
                <c:pt idx="432">
                  <c:v>-0.680000000000063</c:v>
                </c:pt>
                <c:pt idx="433">
                  <c:v>-0.670000000000063</c:v>
                </c:pt>
                <c:pt idx="434">
                  <c:v>-0.660000000000063</c:v>
                </c:pt>
                <c:pt idx="435">
                  <c:v>-0.650000000000063</c:v>
                </c:pt>
                <c:pt idx="436">
                  <c:v>-0.640000000000063</c:v>
                </c:pt>
                <c:pt idx="437">
                  <c:v>-0.630000000000063</c:v>
                </c:pt>
                <c:pt idx="438">
                  <c:v>-0.620000000000063</c:v>
                </c:pt>
                <c:pt idx="439">
                  <c:v>-0.610000000000063</c:v>
                </c:pt>
                <c:pt idx="440">
                  <c:v>-0.600000000000063</c:v>
                </c:pt>
                <c:pt idx="441">
                  <c:v>-0.590000000000063</c:v>
                </c:pt>
                <c:pt idx="442">
                  <c:v>-0.580000000000063</c:v>
                </c:pt>
                <c:pt idx="443">
                  <c:v>-0.570000000000063</c:v>
                </c:pt>
                <c:pt idx="444">
                  <c:v>-0.560000000000063</c:v>
                </c:pt>
                <c:pt idx="445">
                  <c:v>-0.550000000000063</c:v>
                </c:pt>
                <c:pt idx="446">
                  <c:v>-0.540000000000063</c:v>
                </c:pt>
                <c:pt idx="447">
                  <c:v>-0.530000000000063</c:v>
                </c:pt>
                <c:pt idx="448">
                  <c:v>-0.520000000000063</c:v>
                </c:pt>
                <c:pt idx="449">
                  <c:v>-0.510000000000063</c:v>
                </c:pt>
                <c:pt idx="450">
                  <c:v>-0.500000000000063</c:v>
                </c:pt>
                <c:pt idx="451">
                  <c:v>-0.490000000000063</c:v>
                </c:pt>
                <c:pt idx="452">
                  <c:v>-0.480000000000063</c:v>
                </c:pt>
                <c:pt idx="453">
                  <c:v>-0.470000000000063</c:v>
                </c:pt>
                <c:pt idx="454">
                  <c:v>-0.460000000000063</c:v>
                </c:pt>
                <c:pt idx="455">
                  <c:v>-0.450000000000063</c:v>
                </c:pt>
                <c:pt idx="456">
                  <c:v>-0.440000000000063</c:v>
                </c:pt>
                <c:pt idx="457">
                  <c:v>-0.430000000000063</c:v>
                </c:pt>
                <c:pt idx="458">
                  <c:v>-0.420000000000063</c:v>
                </c:pt>
                <c:pt idx="459">
                  <c:v>-0.410000000000063</c:v>
                </c:pt>
                <c:pt idx="460">
                  <c:v>-0.400000000000063</c:v>
                </c:pt>
                <c:pt idx="461">
                  <c:v>-0.390000000000062</c:v>
                </c:pt>
                <c:pt idx="462">
                  <c:v>-0.380000000000062</c:v>
                </c:pt>
                <c:pt idx="463">
                  <c:v>-0.370000000000062</c:v>
                </c:pt>
                <c:pt idx="464">
                  <c:v>-0.360000000000062</c:v>
                </c:pt>
                <c:pt idx="465">
                  <c:v>-0.350000000000062</c:v>
                </c:pt>
                <c:pt idx="466">
                  <c:v>-0.340000000000062</c:v>
                </c:pt>
                <c:pt idx="467">
                  <c:v>-0.330000000000062</c:v>
                </c:pt>
                <c:pt idx="468">
                  <c:v>-0.320000000000062</c:v>
                </c:pt>
                <c:pt idx="469">
                  <c:v>-0.310000000000062</c:v>
                </c:pt>
                <c:pt idx="470">
                  <c:v>-0.300000000000062</c:v>
                </c:pt>
                <c:pt idx="471">
                  <c:v>-0.290000000000062</c:v>
                </c:pt>
                <c:pt idx="472">
                  <c:v>-0.280000000000062</c:v>
                </c:pt>
                <c:pt idx="473">
                  <c:v>-0.270000000000062</c:v>
                </c:pt>
                <c:pt idx="474">
                  <c:v>-0.260000000000062</c:v>
                </c:pt>
                <c:pt idx="475">
                  <c:v>-0.250000000000062</c:v>
                </c:pt>
                <c:pt idx="476">
                  <c:v>-0.240000000000062</c:v>
                </c:pt>
                <c:pt idx="477">
                  <c:v>-0.230000000000062</c:v>
                </c:pt>
                <c:pt idx="478">
                  <c:v>-0.220000000000062</c:v>
                </c:pt>
                <c:pt idx="479">
                  <c:v>-0.210000000000062</c:v>
                </c:pt>
                <c:pt idx="480">
                  <c:v>-0.200000000000062</c:v>
                </c:pt>
                <c:pt idx="481">
                  <c:v>-0.190000000000062</c:v>
                </c:pt>
                <c:pt idx="482">
                  <c:v>-0.180000000000062</c:v>
                </c:pt>
                <c:pt idx="483">
                  <c:v>-0.170000000000062</c:v>
                </c:pt>
                <c:pt idx="484">
                  <c:v>-0.160000000000062</c:v>
                </c:pt>
                <c:pt idx="485">
                  <c:v>-0.150000000000062</c:v>
                </c:pt>
                <c:pt idx="486">
                  <c:v>-0.140000000000062</c:v>
                </c:pt>
                <c:pt idx="487">
                  <c:v>-0.130000000000062</c:v>
                </c:pt>
                <c:pt idx="488">
                  <c:v>-0.120000000000062</c:v>
                </c:pt>
                <c:pt idx="489">
                  <c:v>-0.110000000000062</c:v>
                </c:pt>
                <c:pt idx="490">
                  <c:v>-0.100000000000062</c:v>
                </c:pt>
                <c:pt idx="491">
                  <c:v>-0.0900000000000623</c:v>
                </c:pt>
                <c:pt idx="492">
                  <c:v>-0.0800000000000623</c:v>
                </c:pt>
                <c:pt idx="493">
                  <c:v>-0.0700000000000623</c:v>
                </c:pt>
                <c:pt idx="494">
                  <c:v>-0.0600000000000623</c:v>
                </c:pt>
                <c:pt idx="495">
                  <c:v>-0.0500000000000623</c:v>
                </c:pt>
                <c:pt idx="496">
                  <c:v>-0.0400000000000623</c:v>
                </c:pt>
                <c:pt idx="497">
                  <c:v>-0.0300000000000623</c:v>
                </c:pt>
                <c:pt idx="498">
                  <c:v>-0.0200000000000623</c:v>
                </c:pt>
                <c:pt idx="499">
                  <c:v>-0.0100000000000623</c:v>
                </c:pt>
                <c:pt idx="500">
                  <c:v>-6.23077978101349E-14</c:v>
                </c:pt>
                <c:pt idx="501">
                  <c:v>0.00999999999993769</c:v>
                </c:pt>
                <c:pt idx="502">
                  <c:v>0.0199999999999377</c:v>
                </c:pt>
                <c:pt idx="503">
                  <c:v>0.0299999999999377</c:v>
                </c:pt>
                <c:pt idx="504">
                  <c:v>0.0399999999999377</c:v>
                </c:pt>
                <c:pt idx="505">
                  <c:v>0.0499999999999377</c:v>
                </c:pt>
                <c:pt idx="506">
                  <c:v>0.0599999999999377</c:v>
                </c:pt>
                <c:pt idx="507">
                  <c:v>0.0699999999999377</c:v>
                </c:pt>
                <c:pt idx="508">
                  <c:v>0.0799999999999377</c:v>
                </c:pt>
                <c:pt idx="509">
                  <c:v>0.0899999999999377</c:v>
                </c:pt>
                <c:pt idx="510">
                  <c:v>0.0999999999999377</c:v>
                </c:pt>
                <c:pt idx="511">
                  <c:v>0.109999999999938</c:v>
                </c:pt>
                <c:pt idx="512">
                  <c:v>0.119999999999938</c:v>
                </c:pt>
                <c:pt idx="513">
                  <c:v>0.129999999999938</c:v>
                </c:pt>
                <c:pt idx="514">
                  <c:v>0.139999999999938</c:v>
                </c:pt>
                <c:pt idx="515">
                  <c:v>0.149999999999938</c:v>
                </c:pt>
                <c:pt idx="516">
                  <c:v>0.159999999999938</c:v>
                </c:pt>
                <c:pt idx="517">
                  <c:v>0.169999999999938</c:v>
                </c:pt>
                <c:pt idx="518">
                  <c:v>0.179999999999938</c:v>
                </c:pt>
                <c:pt idx="519">
                  <c:v>0.189999999999938</c:v>
                </c:pt>
                <c:pt idx="520">
                  <c:v>0.199999999999938</c:v>
                </c:pt>
                <c:pt idx="521">
                  <c:v>0.209999999999938</c:v>
                </c:pt>
                <c:pt idx="522">
                  <c:v>0.219999999999938</c:v>
                </c:pt>
                <c:pt idx="523">
                  <c:v>0.229999999999938</c:v>
                </c:pt>
                <c:pt idx="524">
                  <c:v>0.239999999999938</c:v>
                </c:pt>
                <c:pt idx="525">
                  <c:v>0.249999999999938</c:v>
                </c:pt>
                <c:pt idx="526">
                  <c:v>0.259999999999938</c:v>
                </c:pt>
                <c:pt idx="527">
                  <c:v>0.269999999999938</c:v>
                </c:pt>
                <c:pt idx="528">
                  <c:v>0.279999999999938</c:v>
                </c:pt>
                <c:pt idx="529">
                  <c:v>0.289999999999938</c:v>
                </c:pt>
                <c:pt idx="530">
                  <c:v>0.299999999999938</c:v>
                </c:pt>
                <c:pt idx="531">
                  <c:v>0.309999999999938</c:v>
                </c:pt>
                <c:pt idx="532">
                  <c:v>0.319999999999938</c:v>
                </c:pt>
                <c:pt idx="533">
                  <c:v>0.329999999999938</c:v>
                </c:pt>
                <c:pt idx="534">
                  <c:v>0.339999999999938</c:v>
                </c:pt>
                <c:pt idx="535">
                  <c:v>0.349999999999938</c:v>
                </c:pt>
                <c:pt idx="536">
                  <c:v>0.359999999999938</c:v>
                </c:pt>
                <c:pt idx="537">
                  <c:v>0.369999999999938</c:v>
                </c:pt>
                <c:pt idx="538">
                  <c:v>0.379999999999938</c:v>
                </c:pt>
                <c:pt idx="539">
                  <c:v>0.389999999999938</c:v>
                </c:pt>
                <c:pt idx="540">
                  <c:v>0.399999999999938</c:v>
                </c:pt>
                <c:pt idx="541">
                  <c:v>0.409999999999938</c:v>
                </c:pt>
                <c:pt idx="542">
                  <c:v>0.419999999999938</c:v>
                </c:pt>
                <c:pt idx="543">
                  <c:v>0.429999999999938</c:v>
                </c:pt>
                <c:pt idx="544">
                  <c:v>0.439999999999938</c:v>
                </c:pt>
                <c:pt idx="545">
                  <c:v>0.449999999999938</c:v>
                </c:pt>
                <c:pt idx="546">
                  <c:v>0.459999999999938</c:v>
                </c:pt>
                <c:pt idx="547">
                  <c:v>0.469999999999938</c:v>
                </c:pt>
                <c:pt idx="548">
                  <c:v>0.479999999999938</c:v>
                </c:pt>
                <c:pt idx="549">
                  <c:v>0.489999999999938</c:v>
                </c:pt>
                <c:pt idx="550">
                  <c:v>0.499999999999938</c:v>
                </c:pt>
                <c:pt idx="551">
                  <c:v>0.509999999999938</c:v>
                </c:pt>
                <c:pt idx="552">
                  <c:v>0.519999999999938</c:v>
                </c:pt>
                <c:pt idx="553">
                  <c:v>0.529999999999938</c:v>
                </c:pt>
                <c:pt idx="554">
                  <c:v>0.539999999999938</c:v>
                </c:pt>
                <c:pt idx="555">
                  <c:v>0.549999999999938</c:v>
                </c:pt>
                <c:pt idx="556">
                  <c:v>0.559999999999938</c:v>
                </c:pt>
                <c:pt idx="557">
                  <c:v>0.569999999999938</c:v>
                </c:pt>
                <c:pt idx="558">
                  <c:v>0.579999999999938</c:v>
                </c:pt>
                <c:pt idx="559">
                  <c:v>0.589999999999938</c:v>
                </c:pt>
                <c:pt idx="560">
                  <c:v>0.599999999999938</c:v>
                </c:pt>
                <c:pt idx="561">
                  <c:v>0.609999999999938</c:v>
                </c:pt>
                <c:pt idx="562">
                  <c:v>0.619999999999938</c:v>
                </c:pt>
                <c:pt idx="563">
                  <c:v>0.629999999999938</c:v>
                </c:pt>
                <c:pt idx="564">
                  <c:v>0.639999999999938</c:v>
                </c:pt>
                <c:pt idx="565">
                  <c:v>0.649999999999938</c:v>
                </c:pt>
                <c:pt idx="566">
                  <c:v>0.659999999999938</c:v>
                </c:pt>
                <c:pt idx="567">
                  <c:v>0.669999999999938</c:v>
                </c:pt>
                <c:pt idx="568">
                  <c:v>0.679999999999938</c:v>
                </c:pt>
                <c:pt idx="569">
                  <c:v>0.689999999999938</c:v>
                </c:pt>
                <c:pt idx="570">
                  <c:v>0.699999999999938</c:v>
                </c:pt>
                <c:pt idx="571">
                  <c:v>0.709999999999938</c:v>
                </c:pt>
                <c:pt idx="572">
                  <c:v>0.719999999999938</c:v>
                </c:pt>
                <c:pt idx="573">
                  <c:v>0.729999999999938</c:v>
                </c:pt>
                <c:pt idx="574">
                  <c:v>0.739999999999938</c:v>
                </c:pt>
                <c:pt idx="575">
                  <c:v>0.749999999999938</c:v>
                </c:pt>
                <c:pt idx="576">
                  <c:v>0.759999999999938</c:v>
                </c:pt>
                <c:pt idx="577">
                  <c:v>0.769999999999938</c:v>
                </c:pt>
                <c:pt idx="578">
                  <c:v>0.779999999999938</c:v>
                </c:pt>
                <c:pt idx="579">
                  <c:v>0.789999999999938</c:v>
                </c:pt>
                <c:pt idx="580">
                  <c:v>0.799999999999938</c:v>
                </c:pt>
                <c:pt idx="581">
                  <c:v>0.809999999999938</c:v>
                </c:pt>
                <c:pt idx="582">
                  <c:v>0.819999999999938</c:v>
                </c:pt>
                <c:pt idx="583">
                  <c:v>0.829999999999938</c:v>
                </c:pt>
                <c:pt idx="584">
                  <c:v>0.839999999999938</c:v>
                </c:pt>
                <c:pt idx="585">
                  <c:v>0.849999999999938</c:v>
                </c:pt>
                <c:pt idx="586">
                  <c:v>0.859999999999938</c:v>
                </c:pt>
                <c:pt idx="587">
                  <c:v>0.869999999999938</c:v>
                </c:pt>
                <c:pt idx="588">
                  <c:v>0.879999999999938</c:v>
                </c:pt>
                <c:pt idx="589">
                  <c:v>0.889999999999938</c:v>
                </c:pt>
                <c:pt idx="590">
                  <c:v>0.899999999999938</c:v>
                </c:pt>
                <c:pt idx="591">
                  <c:v>0.909999999999938</c:v>
                </c:pt>
                <c:pt idx="592">
                  <c:v>0.919999999999938</c:v>
                </c:pt>
                <c:pt idx="593">
                  <c:v>0.929999999999938</c:v>
                </c:pt>
                <c:pt idx="594">
                  <c:v>0.939999999999938</c:v>
                </c:pt>
                <c:pt idx="595">
                  <c:v>0.949999999999938</c:v>
                </c:pt>
                <c:pt idx="596">
                  <c:v>0.959999999999938</c:v>
                </c:pt>
                <c:pt idx="597">
                  <c:v>0.969999999999938</c:v>
                </c:pt>
                <c:pt idx="598">
                  <c:v>0.979999999999938</c:v>
                </c:pt>
                <c:pt idx="599">
                  <c:v>0.989999999999938</c:v>
                </c:pt>
                <c:pt idx="600">
                  <c:v>0.999999999999938</c:v>
                </c:pt>
                <c:pt idx="601">
                  <c:v>1.009999999999938</c:v>
                </c:pt>
                <c:pt idx="602">
                  <c:v>1.019999999999938</c:v>
                </c:pt>
                <c:pt idx="603">
                  <c:v>1.029999999999938</c:v>
                </c:pt>
                <c:pt idx="604">
                  <c:v>1.039999999999938</c:v>
                </c:pt>
                <c:pt idx="605">
                  <c:v>1.049999999999938</c:v>
                </c:pt>
                <c:pt idx="606">
                  <c:v>1.059999999999938</c:v>
                </c:pt>
                <c:pt idx="607">
                  <c:v>1.069999999999938</c:v>
                </c:pt>
                <c:pt idx="608">
                  <c:v>1.079999999999938</c:v>
                </c:pt>
                <c:pt idx="609">
                  <c:v>1.089999999999938</c:v>
                </c:pt>
                <c:pt idx="610">
                  <c:v>1.099999999999938</c:v>
                </c:pt>
                <c:pt idx="611">
                  <c:v>1.109999999999938</c:v>
                </c:pt>
                <c:pt idx="612">
                  <c:v>1.119999999999938</c:v>
                </c:pt>
                <c:pt idx="613">
                  <c:v>1.129999999999938</c:v>
                </c:pt>
                <c:pt idx="614">
                  <c:v>1.139999999999938</c:v>
                </c:pt>
                <c:pt idx="615">
                  <c:v>1.149999999999938</c:v>
                </c:pt>
                <c:pt idx="616">
                  <c:v>1.159999999999938</c:v>
                </c:pt>
                <c:pt idx="617">
                  <c:v>1.169999999999938</c:v>
                </c:pt>
                <c:pt idx="618">
                  <c:v>1.179999999999938</c:v>
                </c:pt>
                <c:pt idx="619">
                  <c:v>1.189999999999938</c:v>
                </c:pt>
                <c:pt idx="620">
                  <c:v>1.199999999999938</c:v>
                </c:pt>
                <c:pt idx="621">
                  <c:v>1.209999999999938</c:v>
                </c:pt>
                <c:pt idx="622">
                  <c:v>1.219999999999938</c:v>
                </c:pt>
                <c:pt idx="623">
                  <c:v>1.229999999999938</c:v>
                </c:pt>
                <c:pt idx="624">
                  <c:v>1.239999999999938</c:v>
                </c:pt>
                <c:pt idx="625">
                  <c:v>1.249999999999938</c:v>
                </c:pt>
                <c:pt idx="626">
                  <c:v>1.259999999999938</c:v>
                </c:pt>
                <c:pt idx="627">
                  <c:v>1.269999999999938</c:v>
                </c:pt>
                <c:pt idx="628">
                  <c:v>1.279999999999938</c:v>
                </c:pt>
                <c:pt idx="629">
                  <c:v>1.289999999999938</c:v>
                </c:pt>
                <c:pt idx="630">
                  <c:v>1.299999999999938</c:v>
                </c:pt>
                <c:pt idx="631">
                  <c:v>1.309999999999938</c:v>
                </c:pt>
                <c:pt idx="632">
                  <c:v>1.319999999999939</c:v>
                </c:pt>
                <c:pt idx="633">
                  <c:v>1.329999999999939</c:v>
                </c:pt>
                <c:pt idx="634">
                  <c:v>1.339999999999939</c:v>
                </c:pt>
                <c:pt idx="635">
                  <c:v>1.349999999999939</c:v>
                </c:pt>
                <c:pt idx="636">
                  <c:v>1.359999999999939</c:v>
                </c:pt>
                <c:pt idx="637">
                  <c:v>1.369999999999939</c:v>
                </c:pt>
                <c:pt idx="638">
                  <c:v>1.379999999999939</c:v>
                </c:pt>
                <c:pt idx="639">
                  <c:v>1.389999999999939</c:v>
                </c:pt>
                <c:pt idx="640">
                  <c:v>1.399999999999939</c:v>
                </c:pt>
                <c:pt idx="641">
                  <c:v>1.409999999999939</c:v>
                </c:pt>
                <c:pt idx="642">
                  <c:v>1.419999999999939</c:v>
                </c:pt>
                <c:pt idx="643">
                  <c:v>1.429999999999939</c:v>
                </c:pt>
                <c:pt idx="644">
                  <c:v>1.439999999999939</c:v>
                </c:pt>
                <c:pt idx="645">
                  <c:v>1.449999999999939</c:v>
                </c:pt>
                <c:pt idx="646">
                  <c:v>1.459999999999939</c:v>
                </c:pt>
                <c:pt idx="647">
                  <c:v>1.469999999999939</c:v>
                </c:pt>
                <c:pt idx="648">
                  <c:v>1.479999999999939</c:v>
                </c:pt>
                <c:pt idx="649">
                  <c:v>1.489999999999939</c:v>
                </c:pt>
                <c:pt idx="650">
                  <c:v>1.499999999999939</c:v>
                </c:pt>
                <c:pt idx="651">
                  <c:v>1.509999999999939</c:v>
                </c:pt>
                <c:pt idx="652">
                  <c:v>1.519999999999939</c:v>
                </c:pt>
                <c:pt idx="653">
                  <c:v>1.529999999999939</c:v>
                </c:pt>
                <c:pt idx="654">
                  <c:v>1.539999999999939</c:v>
                </c:pt>
                <c:pt idx="655">
                  <c:v>1.549999999999939</c:v>
                </c:pt>
                <c:pt idx="656">
                  <c:v>1.559999999999939</c:v>
                </c:pt>
                <c:pt idx="657">
                  <c:v>1.569999999999939</c:v>
                </c:pt>
                <c:pt idx="658">
                  <c:v>1.579999999999939</c:v>
                </c:pt>
                <c:pt idx="659">
                  <c:v>1.589999999999939</c:v>
                </c:pt>
                <c:pt idx="660">
                  <c:v>1.599999999999939</c:v>
                </c:pt>
                <c:pt idx="661">
                  <c:v>1.609999999999939</c:v>
                </c:pt>
                <c:pt idx="662">
                  <c:v>1.619999999999939</c:v>
                </c:pt>
                <c:pt idx="663">
                  <c:v>1.629999999999939</c:v>
                </c:pt>
                <c:pt idx="664">
                  <c:v>1.639999999999939</c:v>
                </c:pt>
                <c:pt idx="665">
                  <c:v>1.649999999999939</c:v>
                </c:pt>
                <c:pt idx="666">
                  <c:v>1.659999999999939</c:v>
                </c:pt>
                <c:pt idx="667">
                  <c:v>1.669999999999939</c:v>
                </c:pt>
                <c:pt idx="668">
                  <c:v>1.679999999999939</c:v>
                </c:pt>
                <c:pt idx="669">
                  <c:v>1.689999999999939</c:v>
                </c:pt>
                <c:pt idx="670">
                  <c:v>1.699999999999939</c:v>
                </c:pt>
                <c:pt idx="671">
                  <c:v>1.709999999999939</c:v>
                </c:pt>
                <c:pt idx="672">
                  <c:v>1.719999999999939</c:v>
                </c:pt>
                <c:pt idx="673">
                  <c:v>1.729999999999939</c:v>
                </c:pt>
                <c:pt idx="674">
                  <c:v>1.739999999999939</c:v>
                </c:pt>
                <c:pt idx="675">
                  <c:v>1.749999999999939</c:v>
                </c:pt>
                <c:pt idx="676">
                  <c:v>1.759999999999939</c:v>
                </c:pt>
                <c:pt idx="677">
                  <c:v>1.769999999999939</c:v>
                </c:pt>
                <c:pt idx="678">
                  <c:v>1.779999999999939</c:v>
                </c:pt>
                <c:pt idx="679">
                  <c:v>1.789999999999939</c:v>
                </c:pt>
                <c:pt idx="680">
                  <c:v>1.799999999999939</c:v>
                </c:pt>
                <c:pt idx="681">
                  <c:v>1.809999999999939</c:v>
                </c:pt>
                <c:pt idx="682">
                  <c:v>1.819999999999939</c:v>
                </c:pt>
                <c:pt idx="683">
                  <c:v>1.829999999999939</c:v>
                </c:pt>
                <c:pt idx="684">
                  <c:v>1.839999999999939</c:v>
                </c:pt>
                <c:pt idx="685">
                  <c:v>1.849999999999939</c:v>
                </c:pt>
                <c:pt idx="686">
                  <c:v>1.859999999999939</c:v>
                </c:pt>
                <c:pt idx="687">
                  <c:v>1.869999999999939</c:v>
                </c:pt>
                <c:pt idx="688">
                  <c:v>1.879999999999939</c:v>
                </c:pt>
                <c:pt idx="689">
                  <c:v>1.889999999999939</c:v>
                </c:pt>
                <c:pt idx="690">
                  <c:v>1.899999999999939</c:v>
                </c:pt>
                <c:pt idx="691">
                  <c:v>1.909999999999939</c:v>
                </c:pt>
                <c:pt idx="692">
                  <c:v>1.919999999999939</c:v>
                </c:pt>
                <c:pt idx="693">
                  <c:v>1.929999999999939</c:v>
                </c:pt>
                <c:pt idx="694">
                  <c:v>1.939999999999939</c:v>
                </c:pt>
                <c:pt idx="695">
                  <c:v>1.949999999999939</c:v>
                </c:pt>
                <c:pt idx="696">
                  <c:v>1.959999999999939</c:v>
                </c:pt>
                <c:pt idx="697">
                  <c:v>1.969999999999939</c:v>
                </c:pt>
                <c:pt idx="698">
                  <c:v>1.979999999999939</c:v>
                </c:pt>
                <c:pt idx="699">
                  <c:v>1.989999999999939</c:v>
                </c:pt>
                <c:pt idx="700">
                  <c:v>1.999999999999939</c:v>
                </c:pt>
                <c:pt idx="701">
                  <c:v>2.009999999999939</c:v>
                </c:pt>
                <c:pt idx="702">
                  <c:v>2.019999999999939</c:v>
                </c:pt>
                <c:pt idx="703">
                  <c:v>2.029999999999939</c:v>
                </c:pt>
                <c:pt idx="704">
                  <c:v>2.039999999999938</c:v>
                </c:pt>
                <c:pt idx="705">
                  <c:v>2.049999999999938</c:v>
                </c:pt>
                <c:pt idx="706">
                  <c:v>2.059999999999938</c:v>
                </c:pt>
                <c:pt idx="707">
                  <c:v>2.069999999999938</c:v>
                </c:pt>
                <c:pt idx="708">
                  <c:v>2.079999999999937</c:v>
                </c:pt>
                <c:pt idx="709">
                  <c:v>2.089999999999937</c:v>
                </c:pt>
                <c:pt idx="710">
                  <c:v>2.099999999999937</c:v>
                </c:pt>
                <c:pt idx="711">
                  <c:v>2.109999999999937</c:v>
                </c:pt>
                <c:pt idx="712">
                  <c:v>2.119999999999937</c:v>
                </c:pt>
                <c:pt idx="713">
                  <c:v>2.129999999999936</c:v>
                </c:pt>
                <c:pt idx="714">
                  <c:v>2.139999999999936</c:v>
                </c:pt>
                <c:pt idx="715">
                  <c:v>2.149999999999936</c:v>
                </c:pt>
                <c:pt idx="716">
                  <c:v>2.159999999999936</c:v>
                </c:pt>
                <c:pt idx="717">
                  <c:v>2.169999999999936</c:v>
                </c:pt>
                <c:pt idx="718">
                  <c:v>2.179999999999935</c:v>
                </c:pt>
                <c:pt idx="719">
                  <c:v>2.189999999999935</c:v>
                </c:pt>
                <c:pt idx="720">
                  <c:v>2.199999999999935</c:v>
                </c:pt>
                <c:pt idx="721">
                  <c:v>2.209999999999935</c:v>
                </c:pt>
                <c:pt idx="722">
                  <c:v>2.219999999999934</c:v>
                </c:pt>
                <c:pt idx="723">
                  <c:v>2.229999999999934</c:v>
                </c:pt>
                <c:pt idx="724">
                  <c:v>2.239999999999934</c:v>
                </c:pt>
                <c:pt idx="725">
                  <c:v>2.249999999999934</c:v>
                </c:pt>
                <c:pt idx="726">
                  <c:v>2.259999999999934</c:v>
                </c:pt>
                <c:pt idx="727">
                  <c:v>2.269999999999933</c:v>
                </c:pt>
                <c:pt idx="728">
                  <c:v>2.279999999999933</c:v>
                </c:pt>
                <c:pt idx="729">
                  <c:v>2.289999999999933</c:v>
                </c:pt>
                <c:pt idx="730">
                  <c:v>2.299999999999933</c:v>
                </c:pt>
                <c:pt idx="731">
                  <c:v>2.309999999999933</c:v>
                </c:pt>
                <c:pt idx="732">
                  <c:v>2.319999999999932</c:v>
                </c:pt>
                <c:pt idx="733">
                  <c:v>2.329999999999932</c:v>
                </c:pt>
                <c:pt idx="734">
                  <c:v>2.339999999999932</c:v>
                </c:pt>
                <c:pt idx="735">
                  <c:v>2.349999999999932</c:v>
                </c:pt>
                <c:pt idx="736">
                  <c:v>2.359999999999931</c:v>
                </c:pt>
                <c:pt idx="737">
                  <c:v>2.369999999999931</c:v>
                </c:pt>
                <c:pt idx="738">
                  <c:v>2.379999999999931</c:v>
                </c:pt>
                <c:pt idx="739">
                  <c:v>2.389999999999931</c:v>
                </c:pt>
                <c:pt idx="740">
                  <c:v>2.399999999999931</c:v>
                </c:pt>
                <c:pt idx="741">
                  <c:v>2.40999999999993</c:v>
                </c:pt>
                <c:pt idx="742">
                  <c:v>2.41999999999993</c:v>
                </c:pt>
                <c:pt idx="743">
                  <c:v>2.42999999999993</c:v>
                </c:pt>
                <c:pt idx="744">
                  <c:v>2.43999999999993</c:v>
                </c:pt>
                <c:pt idx="745">
                  <c:v>2.44999999999993</c:v>
                </c:pt>
                <c:pt idx="746">
                  <c:v>2.459999999999928</c:v>
                </c:pt>
                <c:pt idx="747">
                  <c:v>2.469999999999929</c:v>
                </c:pt>
                <c:pt idx="748">
                  <c:v>2.479999999999928</c:v>
                </c:pt>
                <c:pt idx="749">
                  <c:v>2.489999999999929</c:v>
                </c:pt>
                <c:pt idx="750">
                  <c:v>2.499999999999928</c:v>
                </c:pt>
                <c:pt idx="751">
                  <c:v>2.509999999999928</c:v>
                </c:pt>
                <c:pt idx="752">
                  <c:v>2.519999999999928</c:v>
                </c:pt>
                <c:pt idx="753">
                  <c:v>2.529999999999928</c:v>
                </c:pt>
                <c:pt idx="754">
                  <c:v>2.539999999999928</c:v>
                </c:pt>
                <c:pt idx="755">
                  <c:v>2.549999999999927</c:v>
                </c:pt>
                <c:pt idx="756">
                  <c:v>2.559999999999927</c:v>
                </c:pt>
                <c:pt idx="757">
                  <c:v>2.569999999999927</c:v>
                </c:pt>
                <c:pt idx="758">
                  <c:v>2.579999999999927</c:v>
                </c:pt>
                <c:pt idx="759">
                  <c:v>2.589999999999927</c:v>
                </c:pt>
                <c:pt idx="760">
                  <c:v>2.599999999999926</c:v>
                </c:pt>
                <c:pt idx="761">
                  <c:v>2.609999999999926</c:v>
                </c:pt>
                <c:pt idx="762">
                  <c:v>2.619999999999926</c:v>
                </c:pt>
                <c:pt idx="763">
                  <c:v>2.629999999999926</c:v>
                </c:pt>
                <c:pt idx="764">
                  <c:v>2.639999999999925</c:v>
                </c:pt>
                <c:pt idx="765">
                  <c:v>2.649999999999925</c:v>
                </c:pt>
                <c:pt idx="766">
                  <c:v>2.659999999999925</c:v>
                </c:pt>
                <c:pt idx="767">
                  <c:v>2.669999999999925</c:v>
                </c:pt>
                <c:pt idx="768">
                  <c:v>2.679999999999925</c:v>
                </c:pt>
                <c:pt idx="769">
                  <c:v>2.689999999999924</c:v>
                </c:pt>
                <c:pt idx="770">
                  <c:v>2.699999999999924</c:v>
                </c:pt>
                <c:pt idx="771">
                  <c:v>2.709999999999924</c:v>
                </c:pt>
                <c:pt idx="772">
                  <c:v>2.719999999999924</c:v>
                </c:pt>
                <c:pt idx="773">
                  <c:v>2.729999999999924</c:v>
                </c:pt>
                <c:pt idx="774">
                  <c:v>2.739999999999923</c:v>
                </c:pt>
                <c:pt idx="775">
                  <c:v>2.749999999999923</c:v>
                </c:pt>
                <c:pt idx="776">
                  <c:v>2.759999999999923</c:v>
                </c:pt>
                <c:pt idx="777">
                  <c:v>2.769999999999923</c:v>
                </c:pt>
                <c:pt idx="778">
                  <c:v>2.779999999999922</c:v>
                </c:pt>
                <c:pt idx="779">
                  <c:v>2.789999999999922</c:v>
                </c:pt>
                <c:pt idx="780">
                  <c:v>2.799999999999922</c:v>
                </c:pt>
                <c:pt idx="781">
                  <c:v>2.809999999999922</c:v>
                </c:pt>
                <c:pt idx="782">
                  <c:v>2.819999999999922</c:v>
                </c:pt>
                <c:pt idx="783">
                  <c:v>2.829999999999921</c:v>
                </c:pt>
                <c:pt idx="784">
                  <c:v>2.839999999999919</c:v>
                </c:pt>
                <c:pt idx="785">
                  <c:v>2.849999999999921</c:v>
                </c:pt>
                <c:pt idx="786">
                  <c:v>2.859999999999919</c:v>
                </c:pt>
                <c:pt idx="787">
                  <c:v>2.869999999999921</c:v>
                </c:pt>
                <c:pt idx="788">
                  <c:v>2.879999999999919</c:v>
                </c:pt>
                <c:pt idx="789">
                  <c:v>2.88999999999992</c:v>
                </c:pt>
                <c:pt idx="790">
                  <c:v>2.899999999999919</c:v>
                </c:pt>
                <c:pt idx="791">
                  <c:v>2.90999999999992</c:v>
                </c:pt>
                <c:pt idx="792">
                  <c:v>2.91999999999992</c:v>
                </c:pt>
                <c:pt idx="793">
                  <c:v>2.929999999999919</c:v>
                </c:pt>
                <c:pt idx="794">
                  <c:v>2.939999999999919</c:v>
                </c:pt>
                <c:pt idx="795">
                  <c:v>2.949999999999919</c:v>
                </c:pt>
                <c:pt idx="796">
                  <c:v>2.959999999999919</c:v>
                </c:pt>
                <c:pt idx="797">
                  <c:v>2.969999999999918</c:v>
                </c:pt>
                <c:pt idx="798">
                  <c:v>2.979999999999918</c:v>
                </c:pt>
                <c:pt idx="799">
                  <c:v>2.989999999999918</c:v>
                </c:pt>
                <c:pt idx="800">
                  <c:v>2.999999999999918</c:v>
                </c:pt>
                <c:pt idx="801">
                  <c:v>3.009999999999918</c:v>
                </c:pt>
                <c:pt idx="802">
                  <c:v>3.019999999999917</c:v>
                </c:pt>
                <c:pt idx="803">
                  <c:v>3.029999999999917</c:v>
                </c:pt>
                <c:pt idx="804">
                  <c:v>3.039999999999917</c:v>
                </c:pt>
                <c:pt idx="805">
                  <c:v>3.049999999999917</c:v>
                </c:pt>
                <c:pt idx="806">
                  <c:v>3.059999999999917</c:v>
                </c:pt>
                <c:pt idx="807">
                  <c:v>3.069999999999916</c:v>
                </c:pt>
                <c:pt idx="808">
                  <c:v>3.079999999999916</c:v>
                </c:pt>
                <c:pt idx="809">
                  <c:v>3.089999999999916</c:v>
                </c:pt>
                <c:pt idx="810">
                  <c:v>3.099999999999916</c:v>
                </c:pt>
                <c:pt idx="811">
                  <c:v>3.109999999999915</c:v>
                </c:pt>
                <c:pt idx="812">
                  <c:v>3.119999999999915</c:v>
                </c:pt>
                <c:pt idx="813">
                  <c:v>3.129999999999915</c:v>
                </c:pt>
                <c:pt idx="814">
                  <c:v>3.139999999999915</c:v>
                </c:pt>
                <c:pt idx="815">
                  <c:v>3.149999999999915</c:v>
                </c:pt>
                <c:pt idx="816">
                  <c:v>3.159999999999914</c:v>
                </c:pt>
                <c:pt idx="817">
                  <c:v>3.169999999999914</c:v>
                </c:pt>
                <c:pt idx="818">
                  <c:v>3.179999999999914</c:v>
                </c:pt>
                <c:pt idx="819">
                  <c:v>3.189999999999914</c:v>
                </c:pt>
                <c:pt idx="820">
                  <c:v>3.199999999999914</c:v>
                </c:pt>
                <c:pt idx="821">
                  <c:v>3.209999999999913</c:v>
                </c:pt>
                <c:pt idx="822">
                  <c:v>3.219999999999913</c:v>
                </c:pt>
                <c:pt idx="823">
                  <c:v>3.229999999999913</c:v>
                </c:pt>
                <c:pt idx="824">
                  <c:v>3.239999999999913</c:v>
                </c:pt>
                <c:pt idx="825">
                  <c:v>3.249999999999912</c:v>
                </c:pt>
                <c:pt idx="826">
                  <c:v>3.259999999999912</c:v>
                </c:pt>
                <c:pt idx="827">
                  <c:v>3.269999999999912</c:v>
                </c:pt>
                <c:pt idx="828">
                  <c:v>3.279999999999912</c:v>
                </c:pt>
                <c:pt idx="829">
                  <c:v>3.289999999999912</c:v>
                </c:pt>
                <c:pt idx="830">
                  <c:v>3.299999999999911</c:v>
                </c:pt>
                <c:pt idx="831">
                  <c:v>3.309999999999911</c:v>
                </c:pt>
                <c:pt idx="832">
                  <c:v>3.319999999999911</c:v>
                </c:pt>
                <c:pt idx="833">
                  <c:v>3.329999999999911</c:v>
                </c:pt>
                <c:pt idx="834">
                  <c:v>3.339999999999911</c:v>
                </c:pt>
                <c:pt idx="835">
                  <c:v>3.34999999999991</c:v>
                </c:pt>
                <c:pt idx="836">
                  <c:v>3.35999999999991</c:v>
                </c:pt>
                <c:pt idx="837">
                  <c:v>3.36999999999991</c:v>
                </c:pt>
                <c:pt idx="838">
                  <c:v>3.37999999999991</c:v>
                </c:pt>
                <c:pt idx="839">
                  <c:v>3.389999999999909</c:v>
                </c:pt>
                <c:pt idx="840">
                  <c:v>3.399999999999907</c:v>
                </c:pt>
                <c:pt idx="841">
                  <c:v>3.409999999999909</c:v>
                </c:pt>
                <c:pt idx="842">
                  <c:v>3.419999999999908</c:v>
                </c:pt>
                <c:pt idx="843">
                  <c:v>3.429999999999909</c:v>
                </c:pt>
                <c:pt idx="844">
                  <c:v>3.439999999999908</c:v>
                </c:pt>
                <c:pt idx="845">
                  <c:v>3.449999999999908</c:v>
                </c:pt>
                <c:pt idx="846">
                  <c:v>3.459999999999908</c:v>
                </c:pt>
                <c:pt idx="847">
                  <c:v>3.469999999999908</c:v>
                </c:pt>
                <c:pt idx="848">
                  <c:v>3.479999999999908</c:v>
                </c:pt>
                <c:pt idx="849">
                  <c:v>3.489999999999907</c:v>
                </c:pt>
                <c:pt idx="850">
                  <c:v>3.499999999999907</c:v>
                </c:pt>
                <c:pt idx="851">
                  <c:v>3.509999999999907</c:v>
                </c:pt>
                <c:pt idx="852">
                  <c:v>3.519999999999907</c:v>
                </c:pt>
                <c:pt idx="853">
                  <c:v>3.529999999999907</c:v>
                </c:pt>
                <c:pt idx="854">
                  <c:v>3.539999999999906</c:v>
                </c:pt>
                <c:pt idx="855">
                  <c:v>3.549999999999906</c:v>
                </c:pt>
                <c:pt idx="856">
                  <c:v>3.559999999999906</c:v>
                </c:pt>
                <c:pt idx="857">
                  <c:v>3.569999999999906</c:v>
                </c:pt>
                <c:pt idx="858">
                  <c:v>3.579999999999905</c:v>
                </c:pt>
                <c:pt idx="859">
                  <c:v>3.589999999999905</c:v>
                </c:pt>
                <c:pt idx="860">
                  <c:v>3.599999999999905</c:v>
                </c:pt>
                <c:pt idx="861">
                  <c:v>3.609999999999905</c:v>
                </c:pt>
                <c:pt idx="862">
                  <c:v>3.619999999999905</c:v>
                </c:pt>
                <c:pt idx="863">
                  <c:v>3.629999999999904</c:v>
                </c:pt>
                <c:pt idx="864">
                  <c:v>3.639999999999904</c:v>
                </c:pt>
                <c:pt idx="865">
                  <c:v>3.649999999999904</c:v>
                </c:pt>
                <c:pt idx="866">
                  <c:v>3.659999999999904</c:v>
                </c:pt>
                <c:pt idx="867">
                  <c:v>3.669999999999903</c:v>
                </c:pt>
                <c:pt idx="868">
                  <c:v>3.679999999999903</c:v>
                </c:pt>
                <c:pt idx="869">
                  <c:v>3.689999999999903</c:v>
                </c:pt>
                <c:pt idx="870">
                  <c:v>3.699999999999903</c:v>
                </c:pt>
                <c:pt idx="871">
                  <c:v>3.709999999999903</c:v>
                </c:pt>
                <c:pt idx="872">
                  <c:v>3.719999999999902</c:v>
                </c:pt>
                <c:pt idx="873">
                  <c:v>3.729999999999902</c:v>
                </c:pt>
                <c:pt idx="874">
                  <c:v>3.739999999999902</c:v>
                </c:pt>
                <c:pt idx="875">
                  <c:v>3.749999999999902</c:v>
                </c:pt>
                <c:pt idx="876">
                  <c:v>3.759999999999902</c:v>
                </c:pt>
                <c:pt idx="877">
                  <c:v>3.769999999999901</c:v>
                </c:pt>
                <c:pt idx="878">
                  <c:v>3.779999999999901</c:v>
                </c:pt>
                <c:pt idx="879">
                  <c:v>3.789999999999901</c:v>
                </c:pt>
                <c:pt idx="880">
                  <c:v>3.799999999999901</c:v>
                </c:pt>
                <c:pt idx="881">
                  <c:v>3.809999999999901</c:v>
                </c:pt>
                <c:pt idx="882">
                  <c:v>3.819999999999879</c:v>
                </c:pt>
                <c:pt idx="883">
                  <c:v>3.8299999999999</c:v>
                </c:pt>
                <c:pt idx="884">
                  <c:v>3.839999999999879</c:v>
                </c:pt>
                <c:pt idx="885">
                  <c:v>3.8499999999999</c:v>
                </c:pt>
                <c:pt idx="886">
                  <c:v>3.859999999999878</c:v>
                </c:pt>
                <c:pt idx="887">
                  <c:v>3.869999999999897</c:v>
                </c:pt>
                <c:pt idx="888">
                  <c:v>3.879999999999878</c:v>
                </c:pt>
                <c:pt idx="889">
                  <c:v>3.889999999999897</c:v>
                </c:pt>
                <c:pt idx="890">
                  <c:v>3.899999999999878</c:v>
                </c:pt>
                <c:pt idx="891">
                  <c:v>3.909999999999898</c:v>
                </c:pt>
                <c:pt idx="892">
                  <c:v>3.919999999999896</c:v>
                </c:pt>
                <c:pt idx="893">
                  <c:v>3.929999999999898</c:v>
                </c:pt>
                <c:pt idx="894">
                  <c:v>3.939999999999896</c:v>
                </c:pt>
                <c:pt idx="895">
                  <c:v>3.949999999999898</c:v>
                </c:pt>
                <c:pt idx="896">
                  <c:v>3.959999999999896</c:v>
                </c:pt>
                <c:pt idx="897">
                  <c:v>3.969999999999897</c:v>
                </c:pt>
                <c:pt idx="898">
                  <c:v>3.979999999999896</c:v>
                </c:pt>
                <c:pt idx="899">
                  <c:v>3.989999999999897</c:v>
                </c:pt>
                <c:pt idx="900">
                  <c:v>3.999999999999896</c:v>
                </c:pt>
                <c:pt idx="901">
                  <c:v>4.009999999999896</c:v>
                </c:pt>
                <c:pt idx="902">
                  <c:v>4.019999999999896</c:v>
                </c:pt>
                <c:pt idx="903">
                  <c:v>4.029999999999896</c:v>
                </c:pt>
                <c:pt idx="904">
                  <c:v>4.039999999999896</c:v>
                </c:pt>
                <c:pt idx="905">
                  <c:v>4.049999999999895</c:v>
                </c:pt>
                <c:pt idx="906">
                  <c:v>4.059999999999895</c:v>
                </c:pt>
                <c:pt idx="907">
                  <c:v>4.069999999999895</c:v>
                </c:pt>
                <c:pt idx="908">
                  <c:v>4.079999999999897</c:v>
                </c:pt>
                <c:pt idx="909">
                  <c:v>4.089999999999895</c:v>
                </c:pt>
                <c:pt idx="910">
                  <c:v>4.099999999999894</c:v>
                </c:pt>
                <c:pt idx="911">
                  <c:v>4.109999999999894</c:v>
                </c:pt>
                <c:pt idx="912">
                  <c:v>4.119999999999894</c:v>
                </c:pt>
                <c:pt idx="913">
                  <c:v>4.129999999999894</c:v>
                </c:pt>
                <c:pt idx="914">
                  <c:v>4.139999999999894</c:v>
                </c:pt>
                <c:pt idx="915">
                  <c:v>4.149999999999894</c:v>
                </c:pt>
                <c:pt idx="916">
                  <c:v>4.159999999999894</c:v>
                </c:pt>
                <c:pt idx="917">
                  <c:v>4.169999999999892</c:v>
                </c:pt>
                <c:pt idx="918">
                  <c:v>4.179999999999893</c:v>
                </c:pt>
                <c:pt idx="919">
                  <c:v>4.189999999999893</c:v>
                </c:pt>
                <c:pt idx="920">
                  <c:v>4.199999999999893</c:v>
                </c:pt>
                <c:pt idx="921">
                  <c:v>4.209999999999892</c:v>
                </c:pt>
                <c:pt idx="922">
                  <c:v>4.219999999999892</c:v>
                </c:pt>
                <c:pt idx="923">
                  <c:v>4.229999999999892</c:v>
                </c:pt>
                <c:pt idx="924">
                  <c:v>4.239999999999891</c:v>
                </c:pt>
                <c:pt idx="925">
                  <c:v>4.249999999999891</c:v>
                </c:pt>
                <c:pt idx="926">
                  <c:v>4.259999999999891</c:v>
                </c:pt>
                <c:pt idx="927">
                  <c:v>4.269999999999891</c:v>
                </c:pt>
                <c:pt idx="928">
                  <c:v>4.27999999999989</c:v>
                </c:pt>
                <c:pt idx="929">
                  <c:v>4.28999999999989</c:v>
                </c:pt>
                <c:pt idx="930">
                  <c:v>4.29999999999989</c:v>
                </c:pt>
                <c:pt idx="931">
                  <c:v>4.30999999999989</c:v>
                </c:pt>
                <c:pt idx="932">
                  <c:v>4.31999999999989</c:v>
                </c:pt>
                <c:pt idx="933">
                  <c:v>4.32999999999989</c:v>
                </c:pt>
                <c:pt idx="934">
                  <c:v>4.33999999999989</c:v>
                </c:pt>
                <c:pt idx="935">
                  <c:v>4.34999999999989</c:v>
                </c:pt>
                <c:pt idx="936">
                  <c:v>4.35999999999989</c:v>
                </c:pt>
                <c:pt idx="937">
                  <c:v>4.36999999999989</c:v>
                </c:pt>
                <c:pt idx="938">
                  <c:v>4.379999999999888</c:v>
                </c:pt>
                <c:pt idx="939">
                  <c:v>4.389999999999888</c:v>
                </c:pt>
                <c:pt idx="940">
                  <c:v>4.399999999999888</c:v>
                </c:pt>
                <c:pt idx="941">
                  <c:v>4.40999999999989</c:v>
                </c:pt>
                <c:pt idx="942">
                  <c:v>4.419999999999887</c:v>
                </c:pt>
                <c:pt idx="943">
                  <c:v>4.429999999999887</c:v>
                </c:pt>
                <c:pt idx="944">
                  <c:v>4.43999999999989</c:v>
                </c:pt>
                <c:pt idx="945">
                  <c:v>4.44999999999989</c:v>
                </c:pt>
                <c:pt idx="946">
                  <c:v>4.459999999999888</c:v>
                </c:pt>
                <c:pt idx="947">
                  <c:v>4.469999999999886</c:v>
                </c:pt>
                <c:pt idx="948">
                  <c:v>4.47999999999989</c:v>
                </c:pt>
                <c:pt idx="949">
                  <c:v>4.48999999999989</c:v>
                </c:pt>
                <c:pt idx="950">
                  <c:v>4.499999999999888</c:v>
                </c:pt>
                <c:pt idx="951">
                  <c:v>4.509999999999886</c:v>
                </c:pt>
                <c:pt idx="952">
                  <c:v>4.519999999999885</c:v>
                </c:pt>
                <c:pt idx="953">
                  <c:v>4.529999999999885</c:v>
                </c:pt>
                <c:pt idx="954">
                  <c:v>4.53999999999989</c:v>
                </c:pt>
                <c:pt idx="955">
                  <c:v>4.549999999999887</c:v>
                </c:pt>
                <c:pt idx="956">
                  <c:v>4.559999999999885</c:v>
                </c:pt>
                <c:pt idx="957">
                  <c:v>4.569999999999884</c:v>
                </c:pt>
                <c:pt idx="958">
                  <c:v>4.57999999999989</c:v>
                </c:pt>
                <c:pt idx="959">
                  <c:v>4.589999999999887</c:v>
                </c:pt>
                <c:pt idx="960">
                  <c:v>4.599999999999885</c:v>
                </c:pt>
                <c:pt idx="961">
                  <c:v>4.609999999999884</c:v>
                </c:pt>
                <c:pt idx="962">
                  <c:v>4.619999999999884</c:v>
                </c:pt>
                <c:pt idx="963">
                  <c:v>4.629999999999883</c:v>
                </c:pt>
                <c:pt idx="964">
                  <c:v>4.639999999999883</c:v>
                </c:pt>
                <c:pt idx="965">
                  <c:v>4.649999999999883</c:v>
                </c:pt>
                <c:pt idx="966">
                  <c:v>4.659999999999883</c:v>
                </c:pt>
                <c:pt idx="967">
                  <c:v>4.669999999999883</c:v>
                </c:pt>
                <c:pt idx="968">
                  <c:v>4.679999999999882</c:v>
                </c:pt>
                <c:pt idx="969">
                  <c:v>4.689999999999882</c:v>
                </c:pt>
                <c:pt idx="970">
                  <c:v>4.699999999999882</c:v>
                </c:pt>
                <c:pt idx="971">
                  <c:v>4.709999999999881</c:v>
                </c:pt>
                <c:pt idx="972">
                  <c:v>4.719999999999881</c:v>
                </c:pt>
                <c:pt idx="973">
                  <c:v>4.729999999999881</c:v>
                </c:pt>
                <c:pt idx="974">
                  <c:v>4.73999999999988</c:v>
                </c:pt>
                <c:pt idx="975">
                  <c:v>4.74999999999988</c:v>
                </c:pt>
                <c:pt idx="976">
                  <c:v>4.75999999999988</c:v>
                </c:pt>
                <c:pt idx="977">
                  <c:v>4.76999999999988</c:v>
                </c:pt>
                <c:pt idx="978">
                  <c:v>4.77999999999988</c:v>
                </c:pt>
                <c:pt idx="979">
                  <c:v>4.78999999999988</c:v>
                </c:pt>
                <c:pt idx="980">
                  <c:v>4.79999999999988</c:v>
                </c:pt>
                <c:pt idx="981">
                  <c:v>4.80999999999988</c:v>
                </c:pt>
                <c:pt idx="982">
                  <c:v>4.81999999999988</c:v>
                </c:pt>
                <c:pt idx="983">
                  <c:v>4.82999999999988</c:v>
                </c:pt>
                <c:pt idx="984">
                  <c:v>4.83999999999988</c:v>
                </c:pt>
                <c:pt idx="985">
                  <c:v>4.849999999999878</c:v>
                </c:pt>
                <c:pt idx="986">
                  <c:v>4.859999999999878</c:v>
                </c:pt>
                <c:pt idx="987">
                  <c:v>4.869999999999878</c:v>
                </c:pt>
                <c:pt idx="988">
                  <c:v>4.87999999999988</c:v>
                </c:pt>
                <c:pt idx="989">
                  <c:v>4.889999999999877</c:v>
                </c:pt>
                <c:pt idx="990">
                  <c:v>4.899999999999877</c:v>
                </c:pt>
                <c:pt idx="991">
                  <c:v>4.90999999999988</c:v>
                </c:pt>
                <c:pt idx="992">
                  <c:v>4.91999999999988</c:v>
                </c:pt>
                <c:pt idx="993">
                  <c:v>4.929999999999878</c:v>
                </c:pt>
                <c:pt idx="994">
                  <c:v>4.93999999999988</c:v>
                </c:pt>
                <c:pt idx="995">
                  <c:v>4.94999999999988</c:v>
                </c:pt>
                <c:pt idx="996">
                  <c:v>4.95999999999988</c:v>
                </c:pt>
                <c:pt idx="997">
                  <c:v>4.969999999999878</c:v>
                </c:pt>
                <c:pt idx="998">
                  <c:v>4.97999999999988</c:v>
                </c:pt>
                <c:pt idx="999">
                  <c:v>4.98999999999988</c:v>
                </c:pt>
                <c:pt idx="1000">
                  <c:v>4.99999999999988</c:v>
                </c:pt>
              </c:numCache>
            </c:numRef>
          </c:xVal>
          <c:yVal>
            <c:numRef>
              <c:f>Sheet1!$B$2:$B$1002</c:f>
              <c:numCache>
                <c:formatCode>General</c:formatCode>
                <c:ptCount val="1001"/>
                <c:pt idx="0">
                  <c:v>-0.598472144103957</c:v>
                </c:pt>
                <c:pt idx="1">
                  <c:v>-0.602470364605004</c:v>
                </c:pt>
                <c:pt idx="2">
                  <c:v>-0.606453523378315</c:v>
                </c:pt>
                <c:pt idx="3">
                  <c:v>-0.610421520845127</c:v>
                </c:pt>
                <c:pt idx="4">
                  <c:v>-0.614374257805711</c:v>
                </c:pt>
                <c:pt idx="5">
                  <c:v>-0.618311635441849</c:v>
                </c:pt>
                <c:pt idx="6">
                  <c:v>-0.622233555319304</c:v>
                </c:pt>
                <c:pt idx="7">
                  <c:v>-0.626139919390284</c:v>
                </c:pt>
                <c:pt idx="8">
                  <c:v>-0.630030629995891</c:v>
                </c:pt>
                <c:pt idx="9">
                  <c:v>-0.633905589868563</c:v>
                </c:pt>
                <c:pt idx="10">
                  <c:v>-0.637764702134503</c:v>
                </c:pt>
                <c:pt idx="11">
                  <c:v>-0.641607870316107</c:v>
                </c:pt>
                <c:pt idx="12">
                  <c:v>-0.64543499833437</c:v>
                </c:pt>
                <c:pt idx="13">
                  <c:v>-0.649245990511291</c:v>
                </c:pt>
                <c:pt idx="14">
                  <c:v>-0.653040751572264</c:v>
                </c:pt>
                <c:pt idx="15">
                  <c:v>-0.65681918664846</c:v>
                </c:pt>
                <c:pt idx="16">
                  <c:v>-0.660581201279199</c:v>
                </c:pt>
                <c:pt idx="17">
                  <c:v>-0.664326701414312</c:v>
                </c:pt>
                <c:pt idx="18">
                  <c:v>-0.66805559341649</c:v>
                </c:pt>
                <c:pt idx="19">
                  <c:v>-0.671767784063626</c:v>
                </c:pt>
                <c:pt idx="20">
                  <c:v>-0.675463180551149</c:v>
                </c:pt>
                <c:pt idx="21">
                  <c:v>-0.679141690494339</c:v>
                </c:pt>
                <c:pt idx="22">
                  <c:v>-0.682803221930638</c:v>
                </c:pt>
                <c:pt idx="23">
                  <c:v>-0.686447683321952</c:v>
                </c:pt>
                <c:pt idx="24">
                  <c:v>-0.690074983556934</c:v>
                </c:pt>
                <c:pt idx="25">
                  <c:v>-0.69368503195327</c:v>
                </c:pt>
                <c:pt idx="26">
                  <c:v>-0.697277738259936</c:v>
                </c:pt>
                <c:pt idx="27">
                  <c:v>-0.700853012659462</c:v>
                </c:pt>
                <c:pt idx="28">
                  <c:v>-0.704410765770174</c:v>
                </c:pt>
                <c:pt idx="29">
                  <c:v>-0.70795090864843</c:v>
                </c:pt>
                <c:pt idx="30">
                  <c:v>-0.711473352790842</c:v>
                </c:pt>
                <c:pt idx="31">
                  <c:v>-0.71497801013649</c:v>
                </c:pt>
                <c:pt idx="32">
                  <c:v>-0.718464793069124</c:v>
                </c:pt>
                <c:pt idx="33">
                  <c:v>-0.72193361441935</c:v>
                </c:pt>
                <c:pt idx="34">
                  <c:v>-0.725384387466817</c:v>
                </c:pt>
                <c:pt idx="35">
                  <c:v>-0.728817025942378</c:v>
                </c:pt>
                <c:pt idx="36">
                  <c:v>-0.732231444030249</c:v>
                </c:pt>
                <c:pt idx="37">
                  <c:v>-0.735627556370156</c:v>
                </c:pt>
                <c:pt idx="38">
                  <c:v>-0.739005278059468</c:v>
                </c:pt>
                <c:pt idx="39">
                  <c:v>-0.742364524655318</c:v>
                </c:pt>
                <c:pt idx="40">
                  <c:v>-0.745705212176717</c:v>
                </c:pt>
                <c:pt idx="41">
                  <c:v>-0.74902725710665</c:v>
                </c:pt>
                <c:pt idx="42">
                  <c:v>-0.752330576394168</c:v>
                </c:pt>
                <c:pt idx="43">
                  <c:v>-0.755615087456459</c:v>
                </c:pt>
                <c:pt idx="44">
                  <c:v>-0.758880708180919</c:v>
                </c:pt>
                <c:pt idx="45">
                  <c:v>-0.762127356927199</c:v>
                </c:pt>
                <c:pt idx="46">
                  <c:v>-0.76535495252925</c:v>
                </c:pt>
                <c:pt idx="47">
                  <c:v>-0.76856341429735</c:v>
                </c:pt>
                <c:pt idx="48">
                  <c:v>-0.771752662020123</c:v>
                </c:pt>
                <c:pt idx="49">
                  <c:v>-0.774922615966539</c:v>
                </c:pt>
                <c:pt idx="50">
                  <c:v>-0.778073196887918</c:v>
                </c:pt>
                <c:pt idx="51">
                  <c:v>-0.781204326019899</c:v>
                </c:pt>
                <c:pt idx="52">
                  <c:v>-0.784315925084417</c:v>
                </c:pt>
                <c:pt idx="53">
                  <c:v>-0.787407916291657</c:v>
                </c:pt>
                <c:pt idx="54">
                  <c:v>-0.790480222342001</c:v>
                </c:pt>
                <c:pt idx="55">
                  <c:v>-0.793532766427957</c:v>
                </c:pt>
                <c:pt idx="56">
                  <c:v>-0.796565472236083</c:v>
                </c:pt>
                <c:pt idx="57">
                  <c:v>-0.79957826394889</c:v>
                </c:pt>
                <c:pt idx="58">
                  <c:v>-0.802571066246744</c:v>
                </c:pt>
                <c:pt idx="59">
                  <c:v>-0.805543804309741</c:v>
                </c:pt>
                <c:pt idx="60">
                  <c:v>-0.808496403819586</c:v>
                </c:pt>
                <c:pt idx="61">
                  <c:v>-0.811428790961445</c:v>
                </c:pt>
                <c:pt idx="62">
                  <c:v>-0.814340892425792</c:v>
                </c:pt>
                <c:pt idx="63">
                  <c:v>-0.817232635410242</c:v>
                </c:pt>
                <c:pt idx="64">
                  <c:v>-0.82010394762137</c:v>
                </c:pt>
                <c:pt idx="65">
                  <c:v>-0.822954757276522</c:v>
                </c:pt>
                <c:pt idx="66">
                  <c:v>-0.825784993105604</c:v>
                </c:pt>
                <c:pt idx="67">
                  <c:v>-0.828594584352868</c:v>
                </c:pt>
                <c:pt idx="68">
                  <c:v>-0.831383460778679</c:v>
                </c:pt>
                <c:pt idx="69">
                  <c:v>-0.834151552661272</c:v>
                </c:pt>
                <c:pt idx="70">
                  <c:v>-0.836898790798494</c:v>
                </c:pt>
                <c:pt idx="71">
                  <c:v>-0.839625106509534</c:v>
                </c:pt>
                <c:pt idx="72">
                  <c:v>-0.842330431636642</c:v>
                </c:pt>
                <c:pt idx="73">
                  <c:v>-0.84501469854683</c:v>
                </c:pt>
                <c:pt idx="74">
                  <c:v>-0.847677840133565</c:v>
                </c:pt>
                <c:pt idx="75">
                  <c:v>-0.850319789818448</c:v>
                </c:pt>
                <c:pt idx="76">
                  <c:v>-0.852940481552872</c:v>
                </c:pt>
                <c:pt idx="77">
                  <c:v>-0.855539849819681</c:v>
                </c:pt>
                <c:pt idx="78">
                  <c:v>-0.858117829634804</c:v>
                </c:pt>
                <c:pt idx="79">
                  <c:v>-0.86067435654888</c:v>
                </c:pt>
                <c:pt idx="80">
                  <c:v>-0.863209366648869</c:v>
                </c:pt>
                <c:pt idx="81">
                  <c:v>-0.865722796559651</c:v>
                </c:pt>
                <c:pt idx="82">
                  <c:v>-0.868214583445608</c:v>
                </c:pt>
                <c:pt idx="83">
                  <c:v>-0.870684665012199</c:v>
                </c:pt>
                <c:pt idx="84">
                  <c:v>-0.873132979507512</c:v>
                </c:pt>
                <c:pt idx="85">
                  <c:v>-0.875559465723813</c:v>
                </c:pt>
                <c:pt idx="86">
                  <c:v>-0.877964062999074</c:v>
                </c:pt>
                <c:pt idx="87">
                  <c:v>-0.880346711218486</c:v>
                </c:pt>
                <c:pt idx="88">
                  <c:v>-0.88270735081597</c:v>
                </c:pt>
                <c:pt idx="89">
                  <c:v>-0.885045922775657</c:v>
                </c:pt>
                <c:pt idx="90">
                  <c:v>-0.887362368633371</c:v>
                </c:pt>
                <c:pt idx="91">
                  <c:v>-0.889656630478086</c:v>
                </c:pt>
                <c:pt idx="92">
                  <c:v>-0.891928650953375</c:v>
                </c:pt>
                <c:pt idx="93">
                  <c:v>-0.894178373258845</c:v>
                </c:pt>
                <c:pt idx="94">
                  <c:v>-0.896405741151555</c:v>
                </c:pt>
                <c:pt idx="95">
                  <c:v>-0.898610698947425</c:v>
                </c:pt>
                <c:pt idx="96">
                  <c:v>-0.900793191522623</c:v>
                </c:pt>
                <c:pt idx="97">
                  <c:v>-0.902953164314949</c:v>
                </c:pt>
                <c:pt idx="98">
                  <c:v>-0.905090563325197</c:v>
                </c:pt>
                <c:pt idx="99">
                  <c:v>-0.907205335118501</c:v>
                </c:pt>
                <c:pt idx="100">
                  <c:v>-0.909297426825677</c:v>
                </c:pt>
                <c:pt idx="101">
                  <c:v>-0.911366786144542</c:v>
                </c:pt>
                <c:pt idx="102">
                  <c:v>-0.913413361341221</c:v>
                </c:pt>
                <c:pt idx="103">
                  <c:v>-0.915437101251439</c:v>
                </c:pt>
                <c:pt idx="104">
                  <c:v>-0.917437955281805</c:v>
                </c:pt>
                <c:pt idx="105">
                  <c:v>-0.919415873411073</c:v>
                </c:pt>
                <c:pt idx="106">
                  <c:v>-0.921370806191391</c:v>
                </c:pt>
                <c:pt idx="107">
                  <c:v>-0.923302704749542</c:v>
                </c:pt>
                <c:pt idx="108">
                  <c:v>-0.925211520788164</c:v>
                </c:pt>
                <c:pt idx="109">
                  <c:v>-0.927097206586954</c:v>
                </c:pt>
                <c:pt idx="110">
                  <c:v>-0.928959715003865</c:v>
                </c:pt>
                <c:pt idx="111">
                  <c:v>-0.930798999476284</c:v>
                </c:pt>
                <c:pt idx="112">
                  <c:v>-0.932615014022196</c:v>
                </c:pt>
                <c:pt idx="113">
                  <c:v>-0.934407713241331</c:v>
                </c:pt>
                <c:pt idx="114">
                  <c:v>-0.936177052316302</c:v>
                </c:pt>
                <c:pt idx="115">
                  <c:v>-0.937922987013724</c:v>
                </c:pt>
                <c:pt idx="116">
                  <c:v>-0.939645473685321</c:v>
                </c:pt>
                <c:pt idx="117">
                  <c:v>-0.941344469269015</c:v>
                </c:pt>
                <c:pt idx="118">
                  <c:v>-0.943019931290006</c:v>
                </c:pt>
                <c:pt idx="119">
                  <c:v>-0.944671817861831</c:v>
                </c:pt>
                <c:pt idx="120">
                  <c:v>-0.94630008768741</c:v>
                </c:pt>
                <c:pt idx="121">
                  <c:v>-0.947904700060084</c:v>
                </c:pt>
                <c:pt idx="122">
                  <c:v>-0.949485614864626</c:v>
                </c:pt>
                <c:pt idx="123">
                  <c:v>-0.951042792578249</c:v>
                </c:pt>
                <c:pt idx="124">
                  <c:v>-0.952576194271591</c:v>
                </c:pt>
                <c:pt idx="125">
                  <c:v>-0.95408578160969</c:v>
                </c:pt>
                <c:pt idx="126">
                  <c:v>-0.95557151685294</c:v>
                </c:pt>
                <c:pt idx="127">
                  <c:v>-0.957033362858038</c:v>
                </c:pt>
                <c:pt idx="128">
                  <c:v>-0.95847128307891</c:v>
                </c:pt>
                <c:pt idx="129">
                  <c:v>-0.959885241567626</c:v>
                </c:pt>
                <c:pt idx="130">
                  <c:v>-0.961275202975296</c:v>
                </c:pt>
                <c:pt idx="131">
                  <c:v>-0.962641132552958</c:v>
                </c:pt>
                <c:pt idx="132">
                  <c:v>-0.963982996152444</c:v>
                </c:pt>
                <c:pt idx="133">
                  <c:v>-0.965300760227234</c:v>
                </c:pt>
                <c:pt idx="134">
                  <c:v>-0.966594391833294</c:v>
                </c:pt>
                <c:pt idx="135">
                  <c:v>-0.967863858629901</c:v>
                </c:pt>
                <c:pt idx="136">
                  <c:v>-0.969109128880453</c:v>
                </c:pt>
                <c:pt idx="137">
                  <c:v>-0.970330171453256</c:v>
                </c:pt>
                <c:pt idx="138">
                  <c:v>-0.971526955822312</c:v>
                </c:pt>
                <c:pt idx="139">
                  <c:v>-0.972699452068072</c:v>
                </c:pt>
                <c:pt idx="140">
                  <c:v>-0.973847630878192</c:v>
                </c:pt>
                <c:pt idx="141">
                  <c:v>-0.974971463548261</c:v>
                </c:pt>
                <c:pt idx="142">
                  <c:v>-0.976070921982521</c:v>
                </c:pt>
                <c:pt idx="143">
                  <c:v>-0.977145978694568</c:v>
                </c:pt>
                <c:pt idx="144">
                  <c:v>-0.978196606808041</c:v>
                </c:pt>
                <c:pt idx="145">
                  <c:v>-0.979222780057292</c:v>
                </c:pt>
                <c:pt idx="146">
                  <c:v>-0.980224472788042</c:v>
                </c:pt>
                <c:pt idx="147">
                  <c:v>-0.981201659958026</c:v>
                </c:pt>
                <c:pt idx="148">
                  <c:v>-0.982154317137615</c:v>
                </c:pt>
                <c:pt idx="149">
                  <c:v>-0.98308242051043</c:v>
                </c:pt>
                <c:pt idx="150">
                  <c:v>-0.983985946873934</c:v>
                </c:pt>
                <c:pt idx="151">
                  <c:v>-0.984864873640015</c:v>
                </c:pt>
                <c:pt idx="152">
                  <c:v>-0.985719178835551</c:v>
                </c:pt>
                <c:pt idx="153">
                  <c:v>-0.986548841102955</c:v>
                </c:pt>
                <c:pt idx="154">
                  <c:v>-0.987353839700714</c:v>
                </c:pt>
                <c:pt idx="155">
                  <c:v>-0.988134154503905</c:v>
                </c:pt>
                <c:pt idx="156">
                  <c:v>-0.988889766004699</c:v>
                </c:pt>
                <c:pt idx="157">
                  <c:v>-0.989620655312847</c:v>
                </c:pt>
                <c:pt idx="158">
                  <c:v>-0.990326804156156</c:v>
                </c:pt>
                <c:pt idx="159">
                  <c:v>-0.99100819488094</c:v>
                </c:pt>
                <c:pt idx="160">
                  <c:v>-0.991664810452466</c:v>
                </c:pt>
                <c:pt idx="161">
                  <c:v>-0.992296634455381</c:v>
                </c:pt>
                <c:pt idx="162">
                  <c:v>-0.992903651094116</c:v>
                </c:pt>
                <c:pt idx="163">
                  <c:v>-0.993485845193288</c:v>
                </c:pt>
                <c:pt idx="164">
                  <c:v>-0.994043202198074</c:v>
                </c:pt>
                <c:pt idx="165">
                  <c:v>-0.994575708174578</c:v>
                </c:pt>
                <c:pt idx="166">
                  <c:v>-0.995083349810178</c:v>
                </c:pt>
                <c:pt idx="167">
                  <c:v>-0.995566114413861</c:v>
                </c:pt>
                <c:pt idx="168">
                  <c:v>-0.996023989916535</c:v>
                </c:pt>
                <c:pt idx="169">
                  <c:v>-0.996456964871338</c:v>
                </c:pt>
                <c:pt idx="170">
                  <c:v>-0.996865028453917</c:v>
                </c:pt>
                <c:pt idx="171">
                  <c:v>-0.997248170462706</c:v>
                </c:pt>
                <c:pt idx="172">
                  <c:v>-0.997606381319172</c:v>
                </c:pt>
                <c:pt idx="173">
                  <c:v>-0.997939652068065</c:v>
                </c:pt>
                <c:pt idx="174">
                  <c:v>-0.998247974377631</c:v>
                </c:pt>
                <c:pt idx="175">
                  <c:v>-0.998531340539831</c:v>
                </c:pt>
                <c:pt idx="176">
                  <c:v>-0.998789743470523</c:v>
                </c:pt>
                <c:pt idx="177">
                  <c:v>-0.999023176709649</c:v>
                </c:pt>
                <c:pt idx="178">
                  <c:v>-0.99923163442139</c:v>
                </c:pt>
                <c:pt idx="179">
                  <c:v>-0.999415111394313</c:v>
                </c:pt>
                <c:pt idx="180">
                  <c:v>-0.999573603041505</c:v>
                </c:pt>
                <c:pt idx="181">
                  <c:v>-0.999707105400681</c:v>
                </c:pt>
                <c:pt idx="182">
                  <c:v>-0.99981561513429</c:v>
                </c:pt>
                <c:pt idx="183">
                  <c:v>-0.999899129529595</c:v>
                </c:pt>
                <c:pt idx="184">
                  <c:v>-0.99995764649874</c:v>
                </c:pt>
                <c:pt idx="185">
                  <c:v>-0.999991164578803</c:v>
                </c:pt>
                <c:pt idx="186">
                  <c:v>-0.999999682931835</c:v>
                </c:pt>
                <c:pt idx="187">
                  <c:v>-0.999983201344876</c:v>
                </c:pt>
                <c:pt idx="188">
                  <c:v>-0.999941720229966</c:v>
                </c:pt>
                <c:pt idx="189">
                  <c:v>-0.999875240624131</c:v>
                </c:pt>
                <c:pt idx="190">
                  <c:v>-0.999783764189357</c:v>
                </c:pt>
                <c:pt idx="191">
                  <c:v>-0.999667293212551</c:v>
                </c:pt>
                <c:pt idx="192">
                  <c:v>-0.99952583060548</c:v>
                </c:pt>
                <c:pt idx="193">
                  <c:v>-0.999359379904702</c:v>
                </c:pt>
                <c:pt idx="194">
                  <c:v>-0.999167945271477</c:v>
                </c:pt>
                <c:pt idx="195">
                  <c:v>-0.99895153149166</c:v>
                </c:pt>
                <c:pt idx="196">
                  <c:v>-0.998710143975584</c:v>
                </c:pt>
                <c:pt idx="197">
                  <c:v>-0.998443788757925</c:v>
                </c:pt>
                <c:pt idx="198">
                  <c:v>-0.998152472497549</c:v>
                </c:pt>
                <c:pt idx="199">
                  <c:v>-0.997836202477348</c:v>
                </c:pt>
                <c:pt idx="200">
                  <c:v>-0.997494986604056</c:v>
                </c:pt>
                <c:pt idx="201">
                  <c:v>-0.997128833408051</c:v>
                </c:pt>
                <c:pt idx="202">
                  <c:v>-0.996737752043145</c:v>
                </c:pt>
                <c:pt idx="203">
                  <c:v>-0.996321752286351</c:v>
                </c:pt>
                <c:pt idx="204">
                  <c:v>-0.995880844537642</c:v>
                </c:pt>
                <c:pt idx="205">
                  <c:v>-0.995415039819688</c:v>
                </c:pt>
                <c:pt idx="206">
                  <c:v>-0.994924349777583</c:v>
                </c:pt>
                <c:pt idx="207">
                  <c:v>-0.994408786678553</c:v>
                </c:pt>
                <c:pt idx="208">
                  <c:v>-0.993868363411647</c:v>
                </c:pt>
                <c:pt idx="209">
                  <c:v>-0.993303093487421</c:v>
                </c:pt>
                <c:pt idx="210">
                  <c:v>-0.992712991037591</c:v>
                </c:pt>
                <c:pt idx="211">
                  <c:v>-0.99209807081469</c:v>
                </c:pt>
                <c:pt idx="212">
                  <c:v>-0.991458348191689</c:v>
                </c:pt>
                <c:pt idx="213">
                  <c:v>-0.990793839161623</c:v>
                </c:pt>
                <c:pt idx="214">
                  <c:v>-0.990104560337181</c:v>
                </c:pt>
                <c:pt idx="215">
                  <c:v>-0.989390528950299</c:v>
                </c:pt>
                <c:pt idx="216">
                  <c:v>-0.988651762851723</c:v>
                </c:pt>
                <c:pt idx="217">
                  <c:v>-0.987888280510569</c:v>
                </c:pt>
                <c:pt idx="218">
                  <c:v>-0.987100101013854</c:v>
                </c:pt>
                <c:pt idx="219">
                  <c:v>-0.986287244066025</c:v>
                </c:pt>
                <c:pt idx="220">
                  <c:v>-0.985449729988464</c:v>
                </c:pt>
                <c:pt idx="221">
                  <c:v>-0.984587579718979</c:v>
                </c:pt>
                <c:pt idx="222">
                  <c:v>-0.983700814811281</c:v>
                </c:pt>
                <c:pt idx="223">
                  <c:v>-0.982789457434447</c:v>
                </c:pt>
                <c:pt idx="224">
                  <c:v>-0.981853530372364</c:v>
                </c:pt>
                <c:pt idx="225">
                  <c:v>-0.98089305702316</c:v>
                </c:pt>
                <c:pt idx="226">
                  <c:v>-0.979908061398619</c:v>
                </c:pt>
                <c:pt idx="227">
                  <c:v>-0.97889856812358</c:v>
                </c:pt>
                <c:pt idx="228">
                  <c:v>-0.977864602435321</c:v>
                </c:pt>
                <c:pt idx="229">
                  <c:v>-0.976806190182932</c:v>
                </c:pt>
                <c:pt idx="230">
                  <c:v>-0.975723357826664</c:v>
                </c:pt>
                <c:pt idx="231">
                  <c:v>-0.97461613243727</c:v>
                </c:pt>
                <c:pt idx="232">
                  <c:v>-0.973484541695325</c:v>
                </c:pt>
                <c:pt idx="233">
                  <c:v>-0.97232861389054</c:v>
                </c:pt>
                <c:pt idx="234">
                  <c:v>-0.97114837792105</c:v>
                </c:pt>
                <c:pt idx="235">
                  <c:v>-0.969943863292693</c:v>
                </c:pt>
                <c:pt idx="236">
                  <c:v>-0.968715100118272</c:v>
                </c:pt>
                <c:pt idx="237">
                  <c:v>-0.967462119116801</c:v>
                </c:pt>
                <c:pt idx="238">
                  <c:v>-0.966184951612741</c:v>
                </c:pt>
                <c:pt idx="239">
                  <c:v>-0.964883629535212</c:v>
                </c:pt>
                <c:pt idx="240">
                  <c:v>-0.9635581854172</c:v>
                </c:pt>
                <c:pt idx="241">
                  <c:v>-0.962208652394737</c:v>
                </c:pt>
                <c:pt idx="242">
                  <c:v>-0.96083506420608</c:v>
                </c:pt>
                <c:pt idx="243">
                  <c:v>-0.959437455190861</c:v>
                </c:pt>
                <c:pt idx="244">
                  <c:v>-0.958015860289232</c:v>
                </c:pt>
                <c:pt idx="245">
                  <c:v>-0.956570315040994</c:v>
                </c:pt>
                <c:pt idx="246">
                  <c:v>-0.9551008555847</c:v>
                </c:pt>
                <c:pt idx="247">
                  <c:v>-0.953607518656762</c:v>
                </c:pt>
                <c:pt idx="248">
                  <c:v>-0.952090341590524</c:v>
                </c:pt>
                <c:pt idx="249">
                  <c:v>-0.950549362315334</c:v>
                </c:pt>
                <c:pt idx="250">
                  <c:v>-0.948984619355595</c:v>
                </c:pt>
                <c:pt idx="251">
                  <c:v>-0.947396151829797</c:v>
                </c:pt>
                <c:pt idx="252">
                  <c:v>-0.945783999449548</c:v>
                </c:pt>
                <c:pt idx="253">
                  <c:v>-0.944148202518571</c:v>
                </c:pt>
                <c:pt idx="254">
                  <c:v>-0.942488801931707</c:v>
                </c:pt>
                <c:pt idx="255">
                  <c:v>-0.940805839173881</c:v>
                </c:pt>
                <c:pt idx="256">
                  <c:v>-0.939099356319077</c:v>
                </c:pt>
                <c:pt idx="257">
                  <c:v>-0.937369396029276</c:v>
                </c:pt>
                <c:pt idx="258">
                  <c:v>-0.935616001553396</c:v>
                </c:pt>
                <c:pt idx="259">
                  <c:v>-0.933839216726206</c:v>
                </c:pt>
                <c:pt idx="260">
                  <c:v>-0.932039085967236</c:v>
                </c:pt>
                <c:pt idx="261">
                  <c:v>-0.930215654279661</c:v>
                </c:pt>
                <c:pt idx="262">
                  <c:v>-0.928368967249177</c:v>
                </c:pt>
                <c:pt idx="263">
                  <c:v>-0.926499071042865</c:v>
                </c:pt>
                <c:pt idx="264">
                  <c:v>-0.924606012408031</c:v>
                </c:pt>
                <c:pt idx="265">
                  <c:v>-0.922689838671044</c:v>
                </c:pt>
                <c:pt idx="266">
                  <c:v>-0.920750597736147</c:v>
                </c:pt>
                <c:pt idx="267">
                  <c:v>-0.918788338084262</c:v>
                </c:pt>
                <c:pt idx="268">
                  <c:v>-0.916803108771778</c:v>
                </c:pt>
                <c:pt idx="269">
                  <c:v>-0.914794959429326</c:v>
                </c:pt>
                <c:pt idx="270">
                  <c:v>-0.912763940260533</c:v>
                </c:pt>
                <c:pt idx="271">
                  <c:v>-0.910710102040773</c:v>
                </c:pt>
                <c:pt idx="272">
                  <c:v>-0.908633496115895</c:v>
                </c:pt>
                <c:pt idx="273">
                  <c:v>-0.906534174400939</c:v>
                </c:pt>
                <c:pt idx="274">
                  <c:v>-0.904412189378838</c:v>
                </c:pt>
                <c:pt idx="275">
                  <c:v>-0.902267594099108</c:v>
                </c:pt>
                <c:pt idx="276">
                  <c:v>-0.900100442176518</c:v>
                </c:pt>
                <c:pt idx="277">
                  <c:v>-0.897910787789754</c:v>
                </c:pt>
                <c:pt idx="278">
                  <c:v>-0.895698685680061</c:v>
                </c:pt>
                <c:pt idx="279">
                  <c:v>-0.893464191149877</c:v>
                </c:pt>
                <c:pt idx="280">
                  <c:v>-0.891207360061449</c:v>
                </c:pt>
                <c:pt idx="281">
                  <c:v>-0.888928248835436</c:v>
                </c:pt>
                <c:pt idx="282">
                  <c:v>-0.886626914449501</c:v>
                </c:pt>
                <c:pt idx="283">
                  <c:v>-0.884303414436883</c:v>
                </c:pt>
                <c:pt idx="284">
                  <c:v>-0.881957806884962</c:v>
                </c:pt>
                <c:pt idx="285">
                  <c:v>-0.879590150433803</c:v>
                </c:pt>
                <c:pt idx="286">
                  <c:v>-0.877200504274696</c:v>
                </c:pt>
                <c:pt idx="287">
                  <c:v>-0.87478892814867</c:v>
                </c:pt>
                <c:pt idx="288">
                  <c:v>-0.872355482345001</c:v>
                </c:pt>
                <c:pt idx="289">
                  <c:v>-0.869900227699709</c:v>
                </c:pt>
                <c:pt idx="290">
                  <c:v>-0.867423225594032</c:v>
                </c:pt>
                <c:pt idx="291">
                  <c:v>-0.864924537952894</c:v>
                </c:pt>
                <c:pt idx="292">
                  <c:v>-0.862404227243354</c:v>
                </c:pt>
                <c:pt idx="293">
                  <c:v>-0.85986235647305</c:v>
                </c:pt>
                <c:pt idx="294">
                  <c:v>-0.857298989188619</c:v>
                </c:pt>
                <c:pt idx="295">
                  <c:v>-0.85471418947411</c:v>
                </c:pt>
                <c:pt idx="296">
                  <c:v>-0.852108021949379</c:v>
                </c:pt>
                <c:pt idx="297">
                  <c:v>-0.849480551768481</c:v>
                </c:pt>
                <c:pt idx="298">
                  <c:v>-0.846831844618032</c:v>
                </c:pt>
                <c:pt idx="299">
                  <c:v>-0.844161966715573</c:v>
                </c:pt>
                <c:pt idx="300">
                  <c:v>-0.841470984807914</c:v>
                </c:pt>
                <c:pt idx="301">
                  <c:v>-0.83875896616946</c:v>
                </c:pt>
                <c:pt idx="302">
                  <c:v>-0.836025978600538</c:v>
                </c:pt>
                <c:pt idx="303">
                  <c:v>-0.833272090425694</c:v>
                </c:pt>
                <c:pt idx="304">
                  <c:v>-0.830497370491988</c:v>
                </c:pt>
                <c:pt idx="305">
                  <c:v>-0.827701888167275</c:v>
                </c:pt>
                <c:pt idx="306">
                  <c:v>-0.824885713338468</c:v>
                </c:pt>
                <c:pt idx="307">
                  <c:v>-0.82204891640979</c:v>
                </c:pt>
                <c:pt idx="308">
                  <c:v>-0.819191568301017</c:v>
                </c:pt>
                <c:pt idx="309">
                  <c:v>-0.816313740445702</c:v>
                </c:pt>
                <c:pt idx="310">
                  <c:v>-0.813415504789392</c:v>
                </c:pt>
                <c:pt idx="311">
                  <c:v>-0.810496933787828</c:v>
                </c:pt>
                <c:pt idx="312">
                  <c:v>-0.807558100405133</c:v>
                </c:pt>
                <c:pt idx="313">
                  <c:v>-0.804599078111988</c:v>
                </c:pt>
                <c:pt idx="314">
                  <c:v>-0.801619940883796</c:v>
                </c:pt>
                <c:pt idx="315">
                  <c:v>-0.798620763198833</c:v>
                </c:pt>
                <c:pt idx="316">
                  <c:v>-0.795601620036385</c:v>
                </c:pt>
                <c:pt idx="317">
                  <c:v>-0.792562586874874</c:v>
                </c:pt>
                <c:pt idx="318">
                  <c:v>-0.78950373968997</c:v>
                </c:pt>
                <c:pt idx="319">
                  <c:v>-0.786425154952694</c:v>
                </c:pt>
                <c:pt idx="320">
                  <c:v>-0.783326909627503</c:v>
                </c:pt>
                <c:pt idx="321">
                  <c:v>-0.78020908117037</c:v>
                </c:pt>
                <c:pt idx="322">
                  <c:v>-0.777071747526844</c:v>
                </c:pt>
                <c:pt idx="323">
                  <c:v>-0.773914987130102</c:v>
                </c:pt>
                <c:pt idx="324">
                  <c:v>-0.77073887889899</c:v>
                </c:pt>
                <c:pt idx="325">
                  <c:v>-0.767543502236047</c:v>
                </c:pt>
                <c:pt idx="326">
                  <c:v>-0.764328937025526</c:v>
                </c:pt>
                <c:pt idx="327">
                  <c:v>-0.761095263631387</c:v>
                </c:pt>
                <c:pt idx="328">
                  <c:v>-0.757842562895298</c:v>
                </c:pt>
                <c:pt idx="329">
                  <c:v>-0.754570916134607</c:v>
                </c:pt>
                <c:pt idx="330">
                  <c:v>-0.751280405140314</c:v>
                </c:pt>
                <c:pt idx="331">
                  <c:v>-0.747971112175021</c:v>
                </c:pt>
                <c:pt idx="332">
                  <c:v>-0.744643119970881</c:v>
                </c:pt>
                <c:pt idx="333">
                  <c:v>-0.741296511727524</c:v>
                </c:pt>
                <c:pt idx="334">
                  <c:v>-0.737931371109984</c:v>
                </c:pt>
                <c:pt idx="335">
                  <c:v>-0.7345477822466</c:v>
                </c:pt>
                <c:pt idx="336">
                  <c:v>-0.731145829726917</c:v>
                </c:pt>
                <c:pt idx="337">
                  <c:v>-0.727725598599572</c:v>
                </c:pt>
                <c:pt idx="338">
                  <c:v>-0.724287174370164</c:v>
                </c:pt>
                <c:pt idx="339">
                  <c:v>-0.720830642999121</c:v>
                </c:pt>
                <c:pt idx="340">
                  <c:v>-0.717356090899545</c:v>
                </c:pt>
                <c:pt idx="341">
                  <c:v>-0.713863604935059</c:v>
                </c:pt>
                <c:pt idx="342">
                  <c:v>-0.71035327241763</c:v>
                </c:pt>
                <c:pt idx="343">
                  <c:v>-0.706825181105388</c:v>
                </c:pt>
                <c:pt idx="344">
                  <c:v>-0.703279419200433</c:v>
                </c:pt>
                <c:pt idx="345">
                  <c:v>-0.699716075346626</c:v>
                </c:pt>
                <c:pt idx="346">
                  <c:v>-0.696135238627379</c:v>
                </c:pt>
                <c:pt idx="347">
                  <c:v>-0.692536998563424</c:v>
                </c:pt>
                <c:pt idx="348">
                  <c:v>-0.688921445110574</c:v>
                </c:pt>
                <c:pt idx="349">
                  <c:v>-0.685288668657478</c:v>
                </c:pt>
                <c:pt idx="350">
                  <c:v>-0.681638760023357</c:v>
                </c:pt>
                <c:pt idx="351">
                  <c:v>-0.677971810455738</c:v>
                </c:pt>
                <c:pt idx="352">
                  <c:v>-0.674287911628168</c:v>
                </c:pt>
                <c:pt idx="353">
                  <c:v>-0.670587155637927</c:v>
                </c:pt>
                <c:pt idx="354">
                  <c:v>-0.666869635003721</c:v>
                </c:pt>
                <c:pt idx="355">
                  <c:v>-0.663135442663373</c:v>
                </c:pt>
                <c:pt idx="356">
                  <c:v>-0.659384671971497</c:v>
                </c:pt>
                <c:pt idx="357">
                  <c:v>-0.655617416697164</c:v>
                </c:pt>
                <c:pt idx="358">
                  <c:v>-0.651833771021561</c:v>
                </c:pt>
                <c:pt idx="359">
                  <c:v>-0.648033829535631</c:v>
                </c:pt>
                <c:pt idx="360">
                  <c:v>-0.644217687237715</c:v>
                </c:pt>
                <c:pt idx="361">
                  <c:v>-0.640385439531171</c:v>
                </c:pt>
                <c:pt idx="362">
                  <c:v>-0.636537182221992</c:v>
                </c:pt>
                <c:pt idx="363">
                  <c:v>-0.632673011516411</c:v>
                </c:pt>
                <c:pt idx="364">
                  <c:v>-0.628793024018493</c:v>
                </c:pt>
                <c:pt idx="365">
                  <c:v>-0.624897316727724</c:v>
                </c:pt>
                <c:pt idx="366">
                  <c:v>-0.620985987036584</c:v>
                </c:pt>
                <c:pt idx="367">
                  <c:v>-0.617059132728111</c:v>
                </c:pt>
                <c:pt idx="368">
                  <c:v>-0.613116851973459</c:v>
                </c:pt>
                <c:pt idx="369">
                  <c:v>-0.60915924332944</c:v>
                </c:pt>
                <c:pt idx="370">
                  <c:v>-0.605186405736065</c:v>
                </c:pt>
                <c:pt idx="371">
                  <c:v>-0.601198438514066</c:v>
                </c:pt>
                <c:pt idx="372">
                  <c:v>-0.597195441362417</c:v>
                </c:pt>
                <c:pt idx="373">
                  <c:v>-0.593177514355838</c:v>
                </c:pt>
                <c:pt idx="374">
                  <c:v>-0.589144757942295</c:v>
                </c:pt>
                <c:pt idx="375">
                  <c:v>-0.585097272940488</c:v>
                </c:pt>
                <c:pt idx="376">
                  <c:v>-0.581035160537331</c:v>
                </c:pt>
                <c:pt idx="377">
                  <c:v>-0.576958522285423</c:v>
                </c:pt>
                <c:pt idx="378">
                  <c:v>-0.572867460100507</c:v>
                </c:pt>
                <c:pt idx="379">
                  <c:v>-0.568762076258926</c:v>
                </c:pt>
                <c:pt idx="380">
                  <c:v>-0.564642473395061</c:v>
                </c:pt>
                <c:pt idx="381">
                  <c:v>-0.56050875449877</c:v>
                </c:pt>
                <c:pt idx="382">
                  <c:v>-0.55636102291281</c:v>
                </c:pt>
                <c:pt idx="383">
                  <c:v>-0.552199382330254</c:v>
                </c:pt>
                <c:pt idx="384">
                  <c:v>-0.5480239367919</c:v>
                </c:pt>
                <c:pt idx="385">
                  <c:v>-0.543834790683669</c:v>
                </c:pt>
                <c:pt idx="386">
                  <c:v>-0.539632048733996</c:v>
                </c:pt>
                <c:pt idx="387">
                  <c:v>-0.53541581601121</c:v>
                </c:pt>
                <c:pt idx="388">
                  <c:v>-0.53118619792091</c:v>
                </c:pt>
                <c:pt idx="389">
                  <c:v>-0.526943300203328</c:v>
                </c:pt>
                <c:pt idx="390">
                  <c:v>-0.522687228930686</c:v>
                </c:pt>
                <c:pt idx="391">
                  <c:v>-0.518418090504544</c:v>
                </c:pt>
                <c:pt idx="392">
                  <c:v>-0.51413599165314</c:v>
                </c:pt>
                <c:pt idx="393">
                  <c:v>-0.509841039428723</c:v>
                </c:pt>
                <c:pt idx="394">
                  <c:v>-0.505533341204874</c:v>
                </c:pt>
                <c:pt idx="395">
                  <c:v>-0.501213004673825</c:v>
                </c:pt>
                <c:pt idx="396">
                  <c:v>-0.496880137843764</c:v>
                </c:pt>
                <c:pt idx="397">
                  <c:v>-0.492534849036136</c:v>
                </c:pt>
                <c:pt idx="398">
                  <c:v>-0.488177246882935</c:v>
                </c:pt>
                <c:pt idx="399">
                  <c:v>-0.483807440323988</c:v>
                </c:pt>
                <c:pt idx="400">
                  <c:v>-0.479425538604231</c:v>
                </c:pt>
                <c:pt idx="401">
                  <c:v>-0.475031651270978</c:v>
                </c:pt>
                <c:pt idx="402">
                  <c:v>-0.470625888171186</c:v>
                </c:pt>
                <c:pt idx="403">
                  <c:v>-0.466208359448701</c:v>
                </c:pt>
                <c:pt idx="404">
                  <c:v>-0.461779175541511</c:v>
                </c:pt>
                <c:pt idx="405">
                  <c:v>-0.457338447178983</c:v>
                </c:pt>
                <c:pt idx="406">
                  <c:v>-0.452886285379096</c:v>
                </c:pt>
                <c:pt idx="407">
                  <c:v>-0.448422801445663</c:v>
                </c:pt>
                <c:pt idx="408">
                  <c:v>-0.443948106965548</c:v>
                </c:pt>
                <c:pt idx="409">
                  <c:v>-0.439462313805881</c:v>
                </c:pt>
                <c:pt idx="410">
                  <c:v>-0.434965534111259</c:v>
                </c:pt>
                <c:pt idx="411">
                  <c:v>-0.430457880300937</c:v>
                </c:pt>
                <c:pt idx="412">
                  <c:v>-0.425939465066028</c:v>
                </c:pt>
                <c:pt idx="413">
                  <c:v>-0.421410401366677</c:v>
                </c:pt>
                <c:pt idx="414">
                  <c:v>-0.416870802429239</c:v>
                </c:pt>
                <c:pt idx="415">
                  <c:v>-0.412320781743453</c:v>
                </c:pt>
                <c:pt idx="416">
                  <c:v>-0.407760453059599</c:v>
                </c:pt>
                <c:pt idx="417">
                  <c:v>-0.403189930385655</c:v>
                </c:pt>
                <c:pt idx="418">
                  <c:v>-0.398609327984452</c:v>
                </c:pt>
                <c:pt idx="419">
                  <c:v>-0.394018760370809</c:v>
                </c:pt>
                <c:pt idx="420">
                  <c:v>-0.389418342308679</c:v>
                </c:pt>
                <c:pt idx="421">
                  <c:v>-0.384808188808274</c:v>
                </c:pt>
                <c:pt idx="422">
                  <c:v>-0.38018841512319</c:v>
                </c:pt>
                <c:pt idx="423">
                  <c:v>-0.37555913674753</c:v>
                </c:pt>
                <c:pt idx="424">
                  <c:v>-0.370920469413012</c:v>
                </c:pt>
                <c:pt idx="425">
                  <c:v>-0.366272529086077</c:v>
                </c:pt>
                <c:pt idx="426">
                  <c:v>-0.361615431964991</c:v>
                </c:pt>
                <c:pt idx="427">
                  <c:v>-0.356949294476941</c:v>
                </c:pt>
                <c:pt idx="428">
                  <c:v>-0.352274233275119</c:v>
                </c:pt>
                <c:pt idx="429">
                  <c:v>-0.347590365235814</c:v>
                </c:pt>
                <c:pt idx="430">
                  <c:v>-0.342897807455481</c:v>
                </c:pt>
                <c:pt idx="431">
                  <c:v>-0.338196677247821</c:v>
                </c:pt>
                <c:pt idx="432">
                  <c:v>-0.333487092140844</c:v>
                </c:pt>
                <c:pt idx="433">
                  <c:v>-0.328769169873933</c:v>
                </c:pt>
                <c:pt idx="434">
                  <c:v>-0.324043028394898</c:v>
                </c:pt>
                <c:pt idx="435">
                  <c:v>-0.319308785857031</c:v>
                </c:pt>
                <c:pt idx="436">
                  <c:v>-0.314566560616147</c:v>
                </c:pt>
                <c:pt idx="437">
                  <c:v>-0.309816471227633</c:v>
                </c:pt>
                <c:pt idx="438">
                  <c:v>-0.305058636443473</c:v>
                </c:pt>
                <c:pt idx="439">
                  <c:v>-0.300293175209291</c:v>
                </c:pt>
                <c:pt idx="440">
                  <c:v>-0.295520206661369</c:v>
                </c:pt>
                <c:pt idx="441">
                  <c:v>-0.290739850123673</c:v>
                </c:pt>
                <c:pt idx="442">
                  <c:v>-0.285952225104866</c:v>
                </c:pt>
                <c:pt idx="443">
                  <c:v>-0.281157451295324</c:v>
                </c:pt>
                <c:pt idx="444">
                  <c:v>-0.276355648564144</c:v>
                </c:pt>
                <c:pt idx="445">
                  <c:v>-0.271546936956143</c:v>
                </c:pt>
                <c:pt idx="446">
                  <c:v>-0.266731436688861</c:v>
                </c:pt>
                <c:pt idx="447">
                  <c:v>-0.261909268149555</c:v>
                </c:pt>
                <c:pt idx="448">
                  <c:v>-0.257080551892185</c:v>
                </c:pt>
                <c:pt idx="449">
                  <c:v>-0.252245408634408</c:v>
                </c:pt>
                <c:pt idx="450">
                  <c:v>-0.247403959254553</c:v>
                </c:pt>
                <c:pt idx="451">
                  <c:v>-0.242556324788602</c:v>
                </c:pt>
                <c:pt idx="452">
                  <c:v>-0.237702626427165</c:v>
                </c:pt>
                <c:pt idx="453">
                  <c:v>-0.232842985512447</c:v>
                </c:pt>
                <c:pt idx="454">
                  <c:v>-0.227977523535219</c:v>
                </c:pt>
                <c:pt idx="455">
                  <c:v>-0.223106362131776</c:v>
                </c:pt>
                <c:pt idx="456">
                  <c:v>-0.2182296230809</c:v>
                </c:pt>
                <c:pt idx="457">
                  <c:v>-0.213347428300813</c:v>
                </c:pt>
                <c:pt idx="458">
                  <c:v>-0.20845989984613</c:v>
                </c:pt>
                <c:pt idx="459">
                  <c:v>-0.203567159904809</c:v>
                </c:pt>
                <c:pt idx="460">
                  <c:v>-0.198669330795092</c:v>
                </c:pt>
                <c:pt idx="461">
                  <c:v>-0.193766534962453</c:v>
                </c:pt>
                <c:pt idx="462">
                  <c:v>-0.188858894976531</c:v>
                </c:pt>
                <c:pt idx="463">
                  <c:v>-0.183946533528072</c:v>
                </c:pt>
                <c:pt idx="464">
                  <c:v>-0.179029573425855</c:v>
                </c:pt>
                <c:pt idx="465">
                  <c:v>-0.174108137593627</c:v>
                </c:pt>
                <c:pt idx="466">
                  <c:v>-0.169182349067027</c:v>
                </c:pt>
                <c:pt idx="467">
                  <c:v>-0.164252330990512</c:v>
                </c:pt>
                <c:pt idx="468">
                  <c:v>-0.159318206614277</c:v>
                </c:pt>
                <c:pt idx="469">
                  <c:v>-0.154380099291174</c:v>
                </c:pt>
                <c:pt idx="470">
                  <c:v>-0.14943813247363</c:v>
                </c:pt>
                <c:pt idx="471">
                  <c:v>-0.144492429710557</c:v>
                </c:pt>
                <c:pt idx="472">
                  <c:v>-0.139543114644267</c:v>
                </c:pt>
                <c:pt idx="473">
                  <c:v>-0.134590311007379</c:v>
                </c:pt>
                <c:pt idx="474">
                  <c:v>-0.129634142619726</c:v>
                </c:pt>
                <c:pt idx="475">
                  <c:v>-0.124674733385259</c:v>
                </c:pt>
                <c:pt idx="476">
                  <c:v>-0.11971220728895</c:v>
                </c:pt>
                <c:pt idx="477">
                  <c:v>-0.114746688393695</c:v>
                </c:pt>
                <c:pt idx="478">
                  <c:v>-0.109778300837206</c:v>
                </c:pt>
                <c:pt idx="479">
                  <c:v>-0.104807168828913</c:v>
                </c:pt>
                <c:pt idx="480">
                  <c:v>-0.0998334166468591</c:v>
                </c:pt>
                <c:pt idx="481">
                  <c:v>-0.0948571686345883</c:v>
                </c:pt>
                <c:pt idx="482">
                  <c:v>-0.0898785491980421</c:v>
                </c:pt>
                <c:pt idx="483">
                  <c:v>-0.0848976828024471</c:v>
                </c:pt>
                <c:pt idx="484">
                  <c:v>-0.0799146939692037</c:v>
                </c:pt>
                <c:pt idx="485">
                  <c:v>-0.0749297072727734</c:v>
                </c:pt>
                <c:pt idx="486">
                  <c:v>-0.0699428473375638</c:v>
                </c:pt>
                <c:pt idx="487">
                  <c:v>-0.0649542388348137</c:v>
                </c:pt>
                <c:pt idx="488">
                  <c:v>-0.0599640064794757</c:v>
                </c:pt>
                <c:pt idx="489">
                  <c:v>-0.0549722750270988</c:v>
                </c:pt>
                <c:pt idx="490">
                  <c:v>-0.0499791692707094</c:v>
                </c:pt>
                <c:pt idx="491">
                  <c:v>-0.0449848140376914</c:v>
                </c:pt>
                <c:pt idx="492">
                  <c:v>-0.0399893341866653</c:v>
                </c:pt>
                <c:pt idx="493">
                  <c:v>-0.0349928546043673</c:v>
                </c:pt>
                <c:pt idx="494">
                  <c:v>-0.0299955002025268</c:v>
                </c:pt>
                <c:pt idx="495">
                  <c:v>-0.0249973959147435</c:v>
                </c:pt>
                <c:pt idx="496">
                  <c:v>-0.0199986666933642</c:v>
                </c:pt>
                <c:pt idx="497">
                  <c:v>-0.0149994375063592</c:v>
                </c:pt>
                <c:pt idx="498">
                  <c:v>-0.00999983333419781</c:v>
                </c:pt>
                <c:pt idx="499">
                  <c:v>-0.00499997916672386</c:v>
                </c:pt>
                <c:pt idx="500">
                  <c:v>-3.11538989050675E-14</c:v>
                </c:pt>
                <c:pt idx="501">
                  <c:v>0.00499997916666155</c:v>
                </c:pt>
                <c:pt idx="502">
                  <c:v>0.00999983333413551</c:v>
                </c:pt>
                <c:pt idx="503">
                  <c:v>0.0149994375062969</c:v>
                </c:pt>
                <c:pt idx="504">
                  <c:v>0.0199986666933019</c:v>
                </c:pt>
                <c:pt idx="505">
                  <c:v>0.0249973959146812</c:v>
                </c:pt>
                <c:pt idx="506">
                  <c:v>0.0299955002024645</c:v>
                </c:pt>
                <c:pt idx="507">
                  <c:v>0.0349928546043051</c:v>
                </c:pt>
                <c:pt idx="508">
                  <c:v>0.039989334186603</c:v>
                </c:pt>
                <c:pt idx="509">
                  <c:v>0.0449848140376291</c:v>
                </c:pt>
                <c:pt idx="510">
                  <c:v>0.0499791692706472</c:v>
                </c:pt>
                <c:pt idx="511">
                  <c:v>0.0549722750270366</c:v>
                </c:pt>
                <c:pt idx="512">
                  <c:v>0.0599640064794135</c:v>
                </c:pt>
                <c:pt idx="513">
                  <c:v>0.0649542388347515</c:v>
                </c:pt>
                <c:pt idx="514">
                  <c:v>0.0699428473375017</c:v>
                </c:pt>
                <c:pt idx="515">
                  <c:v>0.0749297072727113</c:v>
                </c:pt>
                <c:pt idx="516">
                  <c:v>0.0799146939691416</c:v>
                </c:pt>
                <c:pt idx="517">
                  <c:v>0.084897682802385</c:v>
                </c:pt>
                <c:pt idx="518">
                  <c:v>0.08987854919798</c:v>
                </c:pt>
                <c:pt idx="519">
                  <c:v>0.0948571686345263</c:v>
                </c:pt>
                <c:pt idx="520">
                  <c:v>0.0998334166467971</c:v>
                </c:pt>
                <c:pt idx="521">
                  <c:v>0.104807168828852</c:v>
                </c:pt>
                <c:pt idx="522">
                  <c:v>0.109778300837144</c:v>
                </c:pt>
                <c:pt idx="523">
                  <c:v>0.114746688393633</c:v>
                </c:pt>
                <c:pt idx="524">
                  <c:v>0.119712207288888</c:v>
                </c:pt>
                <c:pt idx="525">
                  <c:v>0.124674733385197</c:v>
                </c:pt>
                <c:pt idx="526">
                  <c:v>0.129634142619664</c:v>
                </c:pt>
                <c:pt idx="527">
                  <c:v>0.134590311007317</c:v>
                </c:pt>
                <c:pt idx="528">
                  <c:v>0.139543114644206</c:v>
                </c:pt>
                <c:pt idx="529">
                  <c:v>0.144492429710496</c:v>
                </c:pt>
                <c:pt idx="530">
                  <c:v>0.149438132473568</c:v>
                </c:pt>
                <c:pt idx="531">
                  <c:v>0.154380099291113</c:v>
                </c:pt>
                <c:pt idx="532">
                  <c:v>0.159318206614215</c:v>
                </c:pt>
                <c:pt idx="533">
                  <c:v>0.16425233099045</c:v>
                </c:pt>
                <c:pt idx="534">
                  <c:v>0.169182349066965</c:v>
                </c:pt>
                <c:pt idx="535">
                  <c:v>0.174108137593565</c:v>
                </c:pt>
                <c:pt idx="536">
                  <c:v>0.179029573425794</c:v>
                </c:pt>
                <c:pt idx="537">
                  <c:v>0.183946533528011</c:v>
                </c:pt>
                <c:pt idx="538">
                  <c:v>0.18885889497647</c:v>
                </c:pt>
                <c:pt idx="539">
                  <c:v>0.193766534962391</c:v>
                </c:pt>
                <c:pt idx="540">
                  <c:v>0.198669330795031</c:v>
                </c:pt>
                <c:pt idx="541">
                  <c:v>0.203567159904748</c:v>
                </c:pt>
                <c:pt idx="542">
                  <c:v>0.208459899846069</c:v>
                </c:pt>
                <c:pt idx="543">
                  <c:v>0.213347428300752</c:v>
                </c:pt>
                <c:pt idx="544">
                  <c:v>0.218229623080839</c:v>
                </c:pt>
                <c:pt idx="545">
                  <c:v>0.223106362131715</c:v>
                </c:pt>
                <c:pt idx="546">
                  <c:v>0.227977523535158</c:v>
                </c:pt>
                <c:pt idx="547">
                  <c:v>0.232842985512387</c:v>
                </c:pt>
                <c:pt idx="548">
                  <c:v>0.237702626427104</c:v>
                </c:pt>
                <c:pt idx="549">
                  <c:v>0.242556324788542</c:v>
                </c:pt>
                <c:pt idx="550">
                  <c:v>0.247403959254493</c:v>
                </c:pt>
                <c:pt idx="551">
                  <c:v>0.252245408634348</c:v>
                </c:pt>
                <c:pt idx="552">
                  <c:v>0.257080551892125</c:v>
                </c:pt>
                <c:pt idx="553">
                  <c:v>0.261909268149494</c:v>
                </c:pt>
                <c:pt idx="554">
                  <c:v>0.266731436688801</c:v>
                </c:pt>
                <c:pt idx="555">
                  <c:v>0.271546936956083</c:v>
                </c:pt>
                <c:pt idx="556">
                  <c:v>0.276355648564084</c:v>
                </c:pt>
                <c:pt idx="557">
                  <c:v>0.281157451295264</c:v>
                </c:pt>
                <c:pt idx="558">
                  <c:v>0.285952225104806</c:v>
                </c:pt>
                <c:pt idx="559">
                  <c:v>0.290739850123613</c:v>
                </c:pt>
                <c:pt idx="560">
                  <c:v>0.29552020666131</c:v>
                </c:pt>
                <c:pt idx="561">
                  <c:v>0.300293175209232</c:v>
                </c:pt>
                <c:pt idx="562">
                  <c:v>0.305058636443414</c:v>
                </c:pt>
                <c:pt idx="563">
                  <c:v>0.309816471227573</c:v>
                </c:pt>
                <c:pt idx="564">
                  <c:v>0.314566560616088</c:v>
                </c:pt>
                <c:pt idx="565">
                  <c:v>0.319308785856972</c:v>
                </c:pt>
                <c:pt idx="566">
                  <c:v>0.324043028394839</c:v>
                </c:pt>
                <c:pt idx="567">
                  <c:v>0.328769169873874</c:v>
                </c:pt>
                <c:pt idx="568">
                  <c:v>0.333487092140785</c:v>
                </c:pt>
                <c:pt idx="569">
                  <c:v>0.338196677247762</c:v>
                </c:pt>
                <c:pt idx="570">
                  <c:v>0.342897807455422</c:v>
                </c:pt>
                <c:pt idx="571">
                  <c:v>0.347590365235755</c:v>
                </c:pt>
                <c:pt idx="572">
                  <c:v>0.352274233275061</c:v>
                </c:pt>
                <c:pt idx="573">
                  <c:v>0.356949294476882</c:v>
                </c:pt>
                <c:pt idx="574">
                  <c:v>0.361615431964933</c:v>
                </c:pt>
                <c:pt idx="575">
                  <c:v>0.366272529086019</c:v>
                </c:pt>
                <c:pt idx="576">
                  <c:v>0.370920469412954</c:v>
                </c:pt>
                <c:pt idx="577">
                  <c:v>0.375559136747472</c:v>
                </c:pt>
                <c:pt idx="578">
                  <c:v>0.380188415123133</c:v>
                </c:pt>
                <c:pt idx="579">
                  <c:v>0.384808188808216</c:v>
                </c:pt>
                <c:pt idx="580">
                  <c:v>0.389418342308622</c:v>
                </c:pt>
                <c:pt idx="581">
                  <c:v>0.394018760370752</c:v>
                </c:pt>
                <c:pt idx="582">
                  <c:v>0.398609327984395</c:v>
                </c:pt>
                <c:pt idx="583">
                  <c:v>0.403189930385598</c:v>
                </c:pt>
                <c:pt idx="584">
                  <c:v>0.407760453059542</c:v>
                </c:pt>
                <c:pt idx="585">
                  <c:v>0.412320781743397</c:v>
                </c:pt>
                <c:pt idx="586">
                  <c:v>0.416870802429183</c:v>
                </c:pt>
                <c:pt idx="587">
                  <c:v>0.42141040136662</c:v>
                </c:pt>
                <c:pt idx="588">
                  <c:v>0.425939465065972</c:v>
                </c:pt>
                <c:pt idx="589">
                  <c:v>0.430457880300881</c:v>
                </c:pt>
                <c:pt idx="590">
                  <c:v>0.434965534111202</c:v>
                </c:pt>
                <c:pt idx="591">
                  <c:v>0.439462313805825</c:v>
                </c:pt>
                <c:pt idx="592">
                  <c:v>0.443948106965492</c:v>
                </c:pt>
                <c:pt idx="593">
                  <c:v>0.448422801445607</c:v>
                </c:pt>
                <c:pt idx="594">
                  <c:v>0.452886285379041</c:v>
                </c:pt>
                <c:pt idx="595">
                  <c:v>0.457338447178928</c:v>
                </c:pt>
                <c:pt idx="596">
                  <c:v>0.461779175541455</c:v>
                </c:pt>
                <c:pt idx="597">
                  <c:v>0.466208359448645</c:v>
                </c:pt>
                <c:pt idx="598">
                  <c:v>0.470625888171131</c:v>
                </c:pt>
                <c:pt idx="599">
                  <c:v>0.475031651270924</c:v>
                </c:pt>
                <c:pt idx="600">
                  <c:v>0.479425538604176</c:v>
                </c:pt>
                <c:pt idx="601">
                  <c:v>0.483807440323933</c:v>
                </c:pt>
                <c:pt idx="602">
                  <c:v>0.488177246882881</c:v>
                </c:pt>
                <c:pt idx="603">
                  <c:v>0.492534849036082</c:v>
                </c:pt>
                <c:pt idx="604">
                  <c:v>0.49688013784371</c:v>
                </c:pt>
                <c:pt idx="605">
                  <c:v>0.501213004673771</c:v>
                </c:pt>
                <c:pt idx="606">
                  <c:v>0.50553334120482</c:v>
                </c:pt>
                <c:pt idx="607">
                  <c:v>0.509841039428669</c:v>
                </c:pt>
                <c:pt idx="608">
                  <c:v>0.514135991653087</c:v>
                </c:pt>
                <c:pt idx="609">
                  <c:v>0.518418090504491</c:v>
                </c:pt>
                <c:pt idx="610">
                  <c:v>0.522687228930633</c:v>
                </c:pt>
                <c:pt idx="611">
                  <c:v>0.526943300203275</c:v>
                </c:pt>
                <c:pt idx="612">
                  <c:v>0.531186197920857</c:v>
                </c:pt>
                <c:pt idx="613">
                  <c:v>0.535415816011157</c:v>
                </c:pt>
                <c:pt idx="614">
                  <c:v>0.539632048733943</c:v>
                </c:pt>
                <c:pt idx="615">
                  <c:v>0.543834790683617</c:v>
                </c:pt>
                <c:pt idx="616">
                  <c:v>0.548023936791848</c:v>
                </c:pt>
                <c:pt idx="617">
                  <c:v>0.552199382330202</c:v>
                </c:pt>
                <c:pt idx="618">
                  <c:v>0.556361022912758</c:v>
                </c:pt>
                <c:pt idx="619">
                  <c:v>0.560508754498719</c:v>
                </c:pt>
                <c:pt idx="620">
                  <c:v>0.56464247339501</c:v>
                </c:pt>
                <c:pt idx="621">
                  <c:v>0.568762076258875</c:v>
                </c:pt>
                <c:pt idx="622">
                  <c:v>0.572867460100456</c:v>
                </c:pt>
                <c:pt idx="623">
                  <c:v>0.576958522285372</c:v>
                </c:pt>
                <c:pt idx="624">
                  <c:v>0.58103516053728</c:v>
                </c:pt>
                <c:pt idx="625">
                  <c:v>0.585097272940437</c:v>
                </c:pt>
                <c:pt idx="626">
                  <c:v>0.589144757942245</c:v>
                </c:pt>
                <c:pt idx="627">
                  <c:v>0.593177514355788</c:v>
                </c:pt>
                <c:pt idx="628">
                  <c:v>0.597195441362367</c:v>
                </c:pt>
                <c:pt idx="629">
                  <c:v>0.601198438514016</c:v>
                </c:pt>
                <c:pt idx="630">
                  <c:v>0.605186405736015</c:v>
                </c:pt>
                <c:pt idx="631">
                  <c:v>0.60915924332939</c:v>
                </c:pt>
                <c:pt idx="632">
                  <c:v>0.613116851973409</c:v>
                </c:pt>
                <c:pt idx="633">
                  <c:v>0.617059132728062</c:v>
                </c:pt>
                <c:pt idx="634">
                  <c:v>0.620985987036536</c:v>
                </c:pt>
                <c:pt idx="635">
                  <c:v>0.624897316727676</c:v>
                </c:pt>
                <c:pt idx="636">
                  <c:v>0.628793024018445</c:v>
                </c:pt>
                <c:pt idx="637">
                  <c:v>0.632673011516362</c:v>
                </c:pt>
                <c:pt idx="638">
                  <c:v>0.636537182221944</c:v>
                </c:pt>
                <c:pt idx="639">
                  <c:v>0.640385439531123</c:v>
                </c:pt>
                <c:pt idx="640">
                  <c:v>0.644217687237667</c:v>
                </c:pt>
                <c:pt idx="641">
                  <c:v>0.648033829535584</c:v>
                </c:pt>
                <c:pt idx="642">
                  <c:v>0.651833771021513</c:v>
                </c:pt>
                <c:pt idx="643">
                  <c:v>0.655617416697117</c:v>
                </c:pt>
                <c:pt idx="644">
                  <c:v>0.65938467197145</c:v>
                </c:pt>
                <c:pt idx="645">
                  <c:v>0.663135442663327</c:v>
                </c:pt>
                <c:pt idx="646">
                  <c:v>0.666869635003675</c:v>
                </c:pt>
                <c:pt idx="647">
                  <c:v>0.670587155637881</c:v>
                </c:pt>
                <c:pt idx="648">
                  <c:v>0.674287911628122</c:v>
                </c:pt>
                <c:pt idx="649">
                  <c:v>0.677971810455692</c:v>
                </c:pt>
                <c:pt idx="650">
                  <c:v>0.681638760023312</c:v>
                </c:pt>
                <c:pt idx="651">
                  <c:v>0.685288668657433</c:v>
                </c:pt>
                <c:pt idx="652">
                  <c:v>0.688921445110529</c:v>
                </c:pt>
                <c:pt idx="653">
                  <c:v>0.692536998563379</c:v>
                </c:pt>
                <c:pt idx="654">
                  <c:v>0.696135238627335</c:v>
                </c:pt>
                <c:pt idx="655">
                  <c:v>0.699716075346582</c:v>
                </c:pt>
                <c:pt idx="656">
                  <c:v>0.703279419200388</c:v>
                </c:pt>
                <c:pt idx="657">
                  <c:v>0.706825181105344</c:v>
                </c:pt>
                <c:pt idx="658">
                  <c:v>0.710353272417586</c:v>
                </c:pt>
                <c:pt idx="659">
                  <c:v>0.713863604935015</c:v>
                </c:pt>
                <c:pt idx="660">
                  <c:v>0.717356090899501</c:v>
                </c:pt>
                <c:pt idx="661">
                  <c:v>0.720830642999077</c:v>
                </c:pt>
                <c:pt idx="662">
                  <c:v>0.724287174370121</c:v>
                </c:pt>
                <c:pt idx="663">
                  <c:v>0.727725598599529</c:v>
                </c:pt>
                <c:pt idx="664">
                  <c:v>0.731145829726875</c:v>
                </c:pt>
                <c:pt idx="665">
                  <c:v>0.734547782246558</c:v>
                </c:pt>
                <c:pt idx="666">
                  <c:v>0.737931371109942</c:v>
                </c:pt>
                <c:pt idx="667">
                  <c:v>0.741296511727482</c:v>
                </c:pt>
                <c:pt idx="668">
                  <c:v>0.744643119970839</c:v>
                </c:pt>
                <c:pt idx="669">
                  <c:v>0.747971112174979</c:v>
                </c:pt>
                <c:pt idx="670">
                  <c:v>0.751280405140272</c:v>
                </c:pt>
                <c:pt idx="671">
                  <c:v>0.754570916134566</c:v>
                </c:pt>
                <c:pt idx="672">
                  <c:v>0.757842562895257</c:v>
                </c:pt>
                <c:pt idx="673">
                  <c:v>0.761095263631346</c:v>
                </c:pt>
                <c:pt idx="674">
                  <c:v>0.764328937025485</c:v>
                </c:pt>
                <c:pt idx="675">
                  <c:v>0.767543502236007</c:v>
                </c:pt>
                <c:pt idx="676">
                  <c:v>0.77073887889895</c:v>
                </c:pt>
                <c:pt idx="677">
                  <c:v>0.773914987130062</c:v>
                </c:pt>
                <c:pt idx="678">
                  <c:v>0.777071747526805</c:v>
                </c:pt>
                <c:pt idx="679">
                  <c:v>0.780209081170331</c:v>
                </c:pt>
                <c:pt idx="680">
                  <c:v>0.783326909627464</c:v>
                </c:pt>
                <c:pt idx="681">
                  <c:v>0.786425154952655</c:v>
                </c:pt>
                <c:pt idx="682">
                  <c:v>0.789503739689932</c:v>
                </c:pt>
                <c:pt idx="683">
                  <c:v>0.792562586874836</c:v>
                </c:pt>
                <c:pt idx="684">
                  <c:v>0.795601620036348</c:v>
                </c:pt>
                <c:pt idx="685">
                  <c:v>0.798620763198796</c:v>
                </c:pt>
                <c:pt idx="686">
                  <c:v>0.801619940883759</c:v>
                </c:pt>
                <c:pt idx="687">
                  <c:v>0.804599078111951</c:v>
                </c:pt>
                <c:pt idx="688">
                  <c:v>0.807558100405096</c:v>
                </c:pt>
                <c:pt idx="689">
                  <c:v>0.810496933787792</c:v>
                </c:pt>
                <c:pt idx="690">
                  <c:v>0.813415504789356</c:v>
                </c:pt>
                <c:pt idx="691">
                  <c:v>0.816313740445666</c:v>
                </c:pt>
                <c:pt idx="692">
                  <c:v>0.819191568300981</c:v>
                </c:pt>
                <c:pt idx="693">
                  <c:v>0.822048916409754</c:v>
                </c:pt>
                <c:pt idx="694">
                  <c:v>0.824885713338433</c:v>
                </c:pt>
                <c:pt idx="695">
                  <c:v>0.827701888167241</c:v>
                </c:pt>
                <c:pt idx="696">
                  <c:v>0.830497370491953</c:v>
                </c:pt>
                <c:pt idx="697">
                  <c:v>0.833272090425659</c:v>
                </c:pt>
                <c:pt idx="698">
                  <c:v>0.836025978600504</c:v>
                </c:pt>
                <c:pt idx="699">
                  <c:v>0.838758966169426</c:v>
                </c:pt>
                <c:pt idx="700">
                  <c:v>0.84147098480788</c:v>
                </c:pt>
                <c:pt idx="701">
                  <c:v>0.84416196671554</c:v>
                </c:pt>
                <c:pt idx="702">
                  <c:v>0.846831844617999</c:v>
                </c:pt>
                <c:pt idx="703">
                  <c:v>0.849480551768448</c:v>
                </c:pt>
                <c:pt idx="704">
                  <c:v>0.852108021949347</c:v>
                </c:pt>
                <c:pt idx="705">
                  <c:v>0.854714189474077</c:v>
                </c:pt>
                <c:pt idx="706">
                  <c:v>0.857298989188587</c:v>
                </c:pt>
                <c:pt idx="707">
                  <c:v>0.859862356473019</c:v>
                </c:pt>
                <c:pt idx="708">
                  <c:v>0.862404227243322</c:v>
                </c:pt>
                <c:pt idx="709">
                  <c:v>0.864924537952862</c:v>
                </c:pt>
                <c:pt idx="710">
                  <c:v>0.867423225594001</c:v>
                </c:pt>
                <c:pt idx="711">
                  <c:v>0.869900227699679</c:v>
                </c:pt>
                <c:pt idx="712">
                  <c:v>0.872355482344971</c:v>
                </c:pt>
                <c:pt idx="713">
                  <c:v>0.874788928148639</c:v>
                </c:pt>
                <c:pt idx="714">
                  <c:v>0.877200504274666</c:v>
                </c:pt>
                <c:pt idx="715">
                  <c:v>0.879590150433774</c:v>
                </c:pt>
                <c:pt idx="716">
                  <c:v>0.881957806884932</c:v>
                </c:pt>
                <c:pt idx="717">
                  <c:v>0.884303414436854</c:v>
                </c:pt>
                <c:pt idx="718">
                  <c:v>0.886626914449472</c:v>
                </c:pt>
                <c:pt idx="719">
                  <c:v>0.888928248835408</c:v>
                </c:pt>
                <c:pt idx="720">
                  <c:v>0.89120736006142</c:v>
                </c:pt>
                <c:pt idx="721">
                  <c:v>0.893464191149849</c:v>
                </c:pt>
                <c:pt idx="722">
                  <c:v>0.895698685680033</c:v>
                </c:pt>
                <c:pt idx="723">
                  <c:v>0.897910787789726</c:v>
                </c:pt>
                <c:pt idx="724">
                  <c:v>0.900100442176491</c:v>
                </c:pt>
                <c:pt idx="725">
                  <c:v>0.902267594099081</c:v>
                </c:pt>
                <c:pt idx="726">
                  <c:v>0.904412189378812</c:v>
                </c:pt>
                <c:pt idx="727">
                  <c:v>0.906534174400913</c:v>
                </c:pt>
                <c:pt idx="728">
                  <c:v>0.908633496115869</c:v>
                </c:pt>
                <c:pt idx="729">
                  <c:v>0.910710102040747</c:v>
                </c:pt>
                <c:pt idx="730">
                  <c:v>0.912763940260507</c:v>
                </c:pt>
                <c:pt idx="731">
                  <c:v>0.9147949594293</c:v>
                </c:pt>
                <c:pt idx="732">
                  <c:v>0.916803108771753</c:v>
                </c:pt>
                <c:pt idx="733">
                  <c:v>0.918788338084237</c:v>
                </c:pt>
                <c:pt idx="734">
                  <c:v>0.920750597736122</c:v>
                </c:pt>
                <c:pt idx="735">
                  <c:v>0.92268983867102</c:v>
                </c:pt>
                <c:pt idx="736">
                  <c:v>0.924606012408007</c:v>
                </c:pt>
                <c:pt idx="737">
                  <c:v>0.926499071042841</c:v>
                </c:pt>
                <c:pt idx="738">
                  <c:v>0.928368967249154</c:v>
                </c:pt>
                <c:pt idx="739">
                  <c:v>0.930215654279638</c:v>
                </c:pt>
                <c:pt idx="740">
                  <c:v>0.932039085967214</c:v>
                </c:pt>
                <c:pt idx="741">
                  <c:v>0.933839216726184</c:v>
                </c:pt>
                <c:pt idx="742">
                  <c:v>0.935616001553374</c:v>
                </c:pt>
                <c:pt idx="743">
                  <c:v>0.937369396029254</c:v>
                </c:pt>
                <c:pt idx="744">
                  <c:v>0.939099356319055</c:v>
                </c:pt>
                <c:pt idx="745">
                  <c:v>0.94080583917386</c:v>
                </c:pt>
                <c:pt idx="746">
                  <c:v>0.942488801931686</c:v>
                </c:pt>
                <c:pt idx="747">
                  <c:v>0.944148202518551</c:v>
                </c:pt>
                <c:pt idx="748">
                  <c:v>0.945783999449527</c:v>
                </c:pt>
                <c:pt idx="749">
                  <c:v>0.947396151829777</c:v>
                </c:pt>
                <c:pt idx="750">
                  <c:v>0.948984619355575</c:v>
                </c:pt>
                <c:pt idx="751">
                  <c:v>0.950549362315315</c:v>
                </c:pt>
                <c:pt idx="752">
                  <c:v>0.952090341590505</c:v>
                </c:pt>
                <c:pt idx="753">
                  <c:v>0.953607518656743</c:v>
                </c:pt>
                <c:pt idx="754">
                  <c:v>0.955100855584681</c:v>
                </c:pt>
                <c:pt idx="755">
                  <c:v>0.956570315040975</c:v>
                </c:pt>
                <c:pt idx="756">
                  <c:v>0.958015860289214</c:v>
                </c:pt>
                <c:pt idx="757">
                  <c:v>0.959437455190843</c:v>
                </c:pt>
                <c:pt idx="758">
                  <c:v>0.960835064206062</c:v>
                </c:pt>
                <c:pt idx="759">
                  <c:v>0.96220865239472</c:v>
                </c:pt>
                <c:pt idx="760">
                  <c:v>0.963558185417183</c:v>
                </c:pt>
                <c:pt idx="761">
                  <c:v>0.964883629535196</c:v>
                </c:pt>
                <c:pt idx="762">
                  <c:v>0.966184951612724</c:v>
                </c:pt>
                <c:pt idx="763">
                  <c:v>0.967462119116785</c:v>
                </c:pt>
                <c:pt idx="764">
                  <c:v>0.968715100118256</c:v>
                </c:pt>
                <c:pt idx="765">
                  <c:v>0.969943863292678</c:v>
                </c:pt>
                <c:pt idx="766">
                  <c:v>0.971148377921036</c:v>
                </c:pt>
                <c:pt idx="767">
                  <c:v>0.972328613890526</c:v>
                </c:pt>
                <c:pt idx="768">
                  <c:v>0.973484541695311</c:v>
                </c:pt>
                <c:pt idx="769">
                  <c:v>0.974616132437256</c:v>
                </c:pt>
                <c:pt idx="770">
                  <c:v>0.975723357826651</c:v>
                </c:pt>
                <c:pt idx="771">
                  <c:v>0.976806190182919</c:v>
                </c:pt>
                <c:pt idx="772">
                  <c:v>0.977864602435308</c:v>
                </c:pt>
                <c:pt idx="773">
                  <c:v>0.978898568123567</c:v>
                </c:pt>
                <c:pt idx="774">
                  <c:v>0.979908061398607</c:v>
                </c:pt>
                <c:pt idx="775">
                  <c:v>0.980893057023148</c:v>
                </c:pt>
                <c:pt idx="776">
                  <c:v>0.981853530372352</c:v>
                </c:pt>
                <c:pt idx="777">
                  <c:v>0.982789457434435</c:v>
                </c:pt>
                <c:pt idx="778">
                  <c:v>0.98370081481127</c:v>
                </c:pt>
                <c:pt idx="779">
                  <c:v>0.984587579718968</c:v>
                </c:pt>
                <c:pt idx="780">
                  <c:v>0.985449729988454</c:v>
                </c:pt>
                <c:pt idx="781">
                  <c:v>0.986287244066015</c:v>
                </c:pt>
                <c:pt idx="782">
                  <c:v>0.987100101013844</c:v>
                </c:pt>
                <c:pt idx="783">
                  <c:v>0.987888280510559</c:v>
                </c:pt>
                <c:pt idx="784">
                  <c:v>0.988651762851714</c:v>
                </c:pt>
                <c:pt idx="785">
                  <c:v>0.98939052895029</c:v>
                </c:pt>
                <c:pt idx="786">
                  <c:v>0.990104560337172</c:v>
                </c:pt>
                <c:pt idx="787">
                  <c:v>0.990793839161614</c:v>
                </c:pt>
                <c:pt idx="788">
                  <c:v>0.991458348191681</c:v>
                </c:pt>
                <c:pt idx="789">
                  <c:v>0.992098070814682</c:v>
                </c:pt>
                <c:pt idx="790">
                  <c:v>0.992712991037584</c:v>
                </c:pt>
                <c:pt idx="791">
                  <c:v>0.993303093487413</c:v>
                </c:pt>
                <c:pt idx="792">
                  <c:v>0.99386836341164</c:v>
                </c:pt>
                <c:pt idx="793">
                  <c:v>0.994408786678546</c:v>
                </c:pt>
                <c:pt idx="794">
                  <c:v>0.994924349777577</c:v>
                </c:pt>
                <c:pt idx="795">
                  <c:v>0.995415039819682</c:v>
                </c:pt>
                <c:pt idx="796">
                  <c:v>0.995880844537636</c:v>
                </c:pt>
                <c:pt idx="797">
                  <c:v>0.996321752286346</c:v>
                </c:pt>
                <c:pt idx="798">
                  <c:v>0.99673775204314</c:v>
                </c:pt>
                <c:pt idx="799">
                  <c:v>0.997128833408046</c:v>
                </c:pt>
                <c:pt idx="800">
                  <c:v>0.997494986604052</c:v>
                </c:pt>
                <c:pt idx="801">
                  <c:v>0.997836202477344</c:v>
                </c:pt>
                <c:pt idx="802">
                  <c:v>0.998152472497546</c:v>
                </c:pt>
                <c:pt idx="803">
                  <c:v>0.998443788757922</c:v>
                </c:pt>
                <c:pt idx="804">
                  <c:v>0.998710143975581</c:v>
                </c:pt>
                <c:pt idx="805">
                  <c:v>0.998951531491657</c:v>
                </c:pt>
                <c:pt idx="806">
                  <c:v>0.999167945271474</c:v>
                </c:pt>
                <c:pt idx="807">
                  <c:v>0.9993593799047</c:v>
                </c:pt>
                <c:pt idx="808">
                  <c:v>0.999525830605478</c:v>
                </c:pt>
                <c:pt idx="809">
                  <c:v>0.999667293212549</c:v>
                </c:pt>
                <c:pt idx="810">
                  <c:v>0.999783764189356</c:v>
                </c:pt>
                <c:pt idx="811">
                  <c:v>0.99987524062413</c:v>
                </c:pt>
                <c:pt idx="812">
                  <c:v>0.999941720229966</c:v>
                </c:pt>
                <c:pt idx="813">
                  <c:v>0.999983201344876</c:v>
                </c:pt>
                <c:pt idx="814">
                  <c:v>0.999999682931835</c:v>
                </c:pt>
                <c:pt idx="815">
                  <c:v>0.999991164578803</c:v>
                </c:pt>
                <c:pt idx="816">
                  <c:v>0.99995764649874</c:v>
                </c:pt>
                <c:pt idx="817">
                  <c:v>0.999899129529596</c:v>
                </c:pt>
                <c:pt idx="818">
                  <c:v>0.999815615134292</c:v>
                </c:pt>
                <c:pt idx="819">
                  <c:v>0.999707105400682</c:v>
                </c:pt>
                <c:pt idx="820">
                  <c:v>0.999573603041506</c:v>
                </c:pt>
                <c:pt idx="821">
                  <c:v>0.999415111394315</c:v>
                </c:pt>
                <c:pt idx="822">
                  <c:v>0.999231634421392</c:v>
                </c:pt>
                <c:pt idx="823">
                  <c:v>0.999023176709652</c:v>
                </c:pt>
                <c:pt idx="824">
                  <c:v>0.998789743470526</c:v>
                </c:pt>
                <c:pt idx="825">
                  <c:v>0.998531340539834</c:v>
                </c:pt>
                <c:pt idx="826">
                  <c:v>0.998247974377635</c:v>
                </c:pt>
                <c:pt idx="827">
                  <c:v>0.997939652068069</c:v>
                </c:pt>
                <c:pt idx="828">
                  <c:v>0.997606381319177</c:v>
                </c:pt>
                <c:pt idx="829">
                  <c:v>0.99724817046271</c:v>
                </c:pt>
                <c:pt idx="830">
                  <c:v>0.996865028453922</c:v>
                </c:pt>
                <c:pt idx="831">
                  <c:v>0.996456964871343</c:v>
                </c:pt>
                <c:pt idx="832">
                  <c:v>0.996023989916541</c:v>
                </c:pt>
                <c:pt idx="833">
                  <c:v>0.995566114413867</c:v>
                </c:pt>
                <c:pt idx="834">
                  <c:v>0.995083349810185</c:v>
                </c:pt>
                <c:pt idx="835">
                  <c:v>0.994575708174584</c:v>
                </c:pt>
                <c:pt idx="836">
                  <c:v>0.994043202198081</c:v>
                </c:pt>
                <c:pt idx="837">
                  <c:v>0.993485845193295</c:v>
                </c:pt>
                <c:pt idx="838">
                  <c:v>0.992903651094124</c:v>
                </c:pt>
                <c:pt idx="839">
                  <c:v>0.992296634455389</c:v>
                </c:pt>
                <c:pt idx="840">
                  <c:v>0.991664810452474</c:v>
                </c:pt>
                <c:pt idx="841">
                  <c:v>0.991008194880948</c:v>
                </c:pt>
                <c:pt idx="842">
                  <c:v>0.990326804156164</c:v>
                </c:pt>
                <c:pt idx="843">
                  <c:v>0.989620655312856</c:v>
                </c:pt>
                <c:pt idx="844">
                  <c:v>0.988889766004708</c:v>
                </c:pt>
                <c:pt idx="845">
                  <c:v>0.988134154503915</c:v>
                </c:pt>
                <c:pt idx="846">
                  <c:v>0.987353839700724</c:v>
                </c:pt>
                <c:pt idx="847">
                  <c:v>0.986548841102965</c:v>
                </c:pt>
                <c:pt idx="848">
                  <c:v>0.985719178835561</c:v>
                </c:pt>
                <c:pt idx="849">
                  <c:v>0.984864873640026</c:v>
                </c:pt>
                <c:pt idx="850">
                  <c:v>0.983985946873945</c:v>
                </c:pt>
                <c:pt idx="851">
                  <c:v>0.983082420510441</c:v>
                </c:pt>
                <c:pt idx="852">
                  <c:v>0.982154317137627</c:v>
                </c:pt>
                <c:pt idx="853">
                  <c:v>0.981201659958038</c:v>
                </c:pt>
                <c:pt idx="854">
                  <c:v>0.980224472788055</c:v>
                </c:pt>
                <c:pt idx="855">
                  <c:v>0.979222780057305</c:v>
                </c:pt>
                <c:pt idx="856">
                  <c:v>0.978196606808054</c:v>
                </c:pt>
                <c:pt idx="857">
                  <c:v>0.977145978694582</c:v>
                </c:pt>
                <c:pt idx="858">
                  <c:v>0.976070921982534</c:v>
                </c:pt>
                <c:pt idx="859">
                  <c:v>0.974971463548275</c:v>
                </c:pt>
                <c:pt idx="860">
                  <c:v>0.973847630878206</c:v>
                </c:pt>
                <c:pt idx="861">
                  <c:v>0.972699452068086</c:v>
                </c:pt>
                <c:pt idx="862">
                  <c:v>0.971526955822327</c:v>
                </c:pt>
                <c:pt idx="863">
                  <c:v>0.970330171453272</c:v>
                </c:pt>
                <c:pt idx="864">
                  <c:v>0.969109128880468</c:v>
                </c:pt>
                <c:pt idx="865">
                  <c:v>0.967863858629917</c:v>
                </c:pt>
                <c:pt idx="866">
                  <c:v>0.96659439183331</c:v>
                </c:pt>
                <c:pt idx="867">
                  <c:v>0.96530076022725</c:v>
                </c:pt>
                <c:pt idx="868">
                  <c:v>0.963982996152461</c:v>
                </c:pt>
                <c:pt idx="869">
                  <c:v>0.962641132552975</c:v>
                </c:pt>
                <c:pt idx="870">
                  <c:v>0.961275202975313</c:v>
                </c:pt>
                <c:pt idx="871">
                  <c:v>0.959885241567643</c:v>
                </c:pt>
                <c:pt idx="872">
                  <c:v>0.958471283078928</c:v>
                </c:pt>
                <c:pt idx="873">
                  <c:v>0.957033362858056</c:v>
                </c:pt>
                <c:pt idx="874">
                  <c:v>0.955571516852958</c:v>
                </c:pt>
                <c:pt idx="875">
                  <c:v>0.954085781609708</c:v>
                </c:pt>
                <c:pt idx="876">
                  <c:v>0.95257619427161</c:v>
                </c:pt>
                <c:pt idx="877">
                  <c:v>0.951042792578269</c:v>
                </c:pt>
                <c:pt idx="878">
                  <c:v>0.949485614864646</c:v>
                </c:pt>
                <c:pt idx="879">
                  <c:v>0.947904700060104</c:v>
                </c:pt>
                <c:pt idx="880">
                  <c:v>0.946300087687431</c:v>
                </c:pt>
                <c:pt idx="881">
                  <c:v>0.944671817861851</c:v>
                </c:pt>
                <c:pt idx="882">
                  <c:v>0.943019931290027</c:v>
                </c:pt>
                <c:pt idx="883">
                  <c:v>0.941344469269036</c:v>
                </c:pt>
                <c:pt idx="884">
                  <c:v>0.939645473685342</c:v>
                </c:pt>
                <c:pt idx="885">
                  <c:v>0.937922987013745</c:v>
                </c:pt>
                <c:pt idx="886">
                  <c:v>0.936177052316324</c:v>
                </c:pt>
                <c:pt idx="887">
                  <c:v>0.934407713241353</c:v>
                </c:pt>
                <c:pt idx="888">
                  <c:v>0.932615014022219</c:v>
                </c:pt>
                <c:pt idx="889">
                  <c:v>0.930798999476307</c:v>
                </c:pt>
                <c:pt idx="890">
                  <c:v>0.928959715003888</c:v>
                </c:pt>
                <c:pt idx="891">
                  <c:v>0.927097206586977</c:v>
                </c:pt>
                <c:pt idx="892">
                  <c:v>0.925211520788188</c:v>
                </c:pt>
                <c:pt idx="893">
                  <c:v>0.923302704749566</c:v>
                </c:pt>
                <c:pt idx="894">
                  <c:v>0.921370806191415</c:v>
                </c:pt>
                <c:pt idx="895">
                  <c:v>0.919415873411097</c:v>
                </c:pt>
                <c:pt idx="896">
                  <c:v>0.91743795528183</c:v>
                </c:pt>
                <c:pt idx="897">
                  <c:v>0.915437101251464</c:v>
                </c:pt>
                <c:pt idx="898">
                  <c:v>0.913413361341246</c:v>
                </c:pt>
                <c:pt idx="899">
                  <c:v>0.911366786144568</c:v>
                </c:pt>
                <c:pt idx="900">
                  <c:v>0.909297426825703</c:v>
                </c:pt>
                <c:pt idx="901">
                  <c:v>0.907205335118527</c:v>
                </c:pt>
                <c:pt idx="902">
                  <c:v>0.905090563325223</c:v>
                </c:pt>
                <c:pt idx="903">
                  <c:v>0.902953164314976</c:v>
                </c:pt>
                <c:pt idx="904">
                  <c:v>0.90079319152265</c:v>
                </c:pt>
                <c:pt idx="905">
                  <c:v>0.898610698947452</c:v>
                </c:pt>
                <c:pt idx="906">
                  <c:v>0.896405741151583</c:v>
                </c:pt>
                <c:pt idx="907">
                  <c:v>0.894178373258873</c:v>
                </c:pt>
                <c:pt idx="908">
                  <c:v>0.891928650953403</c:v>
                </c:pt>
                <c:pt idx="909">
                  <c:v>0.889656630478114</c:v>
                </c:pt>
                <c:pt idx="910">
                  <c:v>0.8873623686334</c:v>
                </c:pt>
                <c:pt idx="911">
                  <c:v>0.885045922775686</c:v>
                </c:pt>
                <c:pt idx="912">
                  <c:v>0.882707350815999</c:v>
                </c:pt>
                <c:pt idx="913">
                  <c:v>0.880346711218516</c:v>
                </c:pt>
                <c:pt idx="914">
                  <c:v>0.877964062999103</c:v>
                </c:pt>
                <c:pt idx="915">
                  <c:v>0.875559465723843</c:v>
                </c:pt>
                <c:pt idx="916">
                  <c:v>0.873132979507542</c:v>
                </c:pt>
                <c:pt idx="917">
                  <c:v>0.870684665012229</c:v>
                </c:pt>
                <c:pt idx="918">
                  <c:v>0.868214583445639</c:v>
                </c:pt>
                <c:pt idx="919">
                  <c:v>0.865722796559682</c:v>
                </c:pt>
                <c:pt idx="920">
                  <c:v>0.863209366648901</c:v>
                </c:pt>
                <c:pt idx="921">
                  <c:v>0.860674356548912</c:v>
                </c:pt>
                <c:pt idx="922">
                  <c:v>0.858117829634836</c:v>
                </c:pt>
                <c:pt idx="923">
                  <c:v>0.855539849819713</c:v>
                </c:pt>
                <c:pt idx="924">
                  <c:v>0.852940481552904</c:v>
                </c:pt>
                <c:pt idx="925">
                  <c:v>0.85031978981848</c:v>
                </c:pt>
                <c:pt idx="926">
                  <c:v>0.847677840133599</c:v>
                </c:pt>
                <c:pt idx="927">
                  <c:v>0.845014698546863</c:v>
                </c:pt>
                <c:pt idx="928">
                  <c:v>0.842330431636675</c:v>
                </c:pt>
                <c:pt idx="929">
                  <c:v>0.839625106509568</c:v>
                </c:pt>
                <c:pt idx="930">
                  <c:v>0.836898790798528</c:v>
                </c:pt>
                <c:pt idx="931">
                  <c:v>0.834151552661306</c:v>
                </c:pt>
                <c:pt idx="932">
                  <c:v>0.831383460778714</c:v>
                </c:pt>
                <c:pt idx="933">
                  <c:v>0.828594584352903</c:v>
                </c:pt>
                <c:pt idx="934">
                  <c:v>0.825784993105639</c:v>
                </c:pt>
                <c:pt idx="935">
                  <c:v>0.822954757276557</c:v>
                </c:pt>
                <c:pt idx="936">
                  <c:v>0.820103947621406</c:v>
                </c:pt>
                <c:pt idx="937">
                  <c:v>0.817232635410278</c:v>
                </c:pt>
                <c:pt idx="938">
                  <c:v>0.814340892425828</c:v>
                </c:pt>
                <c:pt idx="939">
                  <c:v>0.811428790961482</c:v>
                </c:pt>
                <c:pt idx="940">
                  <c:v>0.808496403819623</c:v>
                </c:pt>
                <c:pt idx="941">
                  <c:v>0.805543804309778</c:v>
                </c:pt>
                <c:pt idx="942">
                  <c:v>0.802571066246781</c:v>
                </c:pt>
                <c:pt idx="943">
                  <c:v>0.799578263948928</c:v>
                </c:pt>
                <c:pt idx="944">
                  <c:v>0.796565472236121</c:v>
                </c:pt>
                <c:pt idx="945">
                  <c:v>0.793532766427995</c:v>
                </c:pt>
                <c:pt idx="946">
                  <c:v>0.790480222342039</c:v>
                </c:pt>
                <c:pt idx="947">
                  <c:v>0.787407916291695</c:v>
                </c:pt>
                <c:pt idx="948">
                  <c:v>0.784315925084455</c:v>
                </c:pt>
                <c:pt idx="949">
                  <c:v>0.781204326019937</c:v>
                </c:pt>
                <c:pt idx="950">
                  <c:v>0.778073196887957</c:v>
                </c:pt>
                <c:pt idx="951">
                  <c:v>0.774922615966579</c:v>
                </c:pt>
                <c:pt idx="952">
                  <c:v>0.771752662020162</c:v>
                </c:pt>
                <c:pt idx="953">
                  <c:v>0.76856341429739</c:v>
                </c:pt>
                <c:pt idx="954">
                  <c:v>0.76535495252929</c:v>
                </c:pt>
                <c:pt idx="955">
                  <c:v>0.762127356927239</c:v>
                </c:pt>
                <c:pt idx="956">
                  <c:v>0.758880708180959</c:v>
                </c:pt>
                <c:pt idx="957">
                  <c:v>0.7556150874565</c:v>
                </c:pt>
                <c:pt idx="958">
                  <c:v>0.752330576394209</c:v>
                </c:pt>
                <c:pt idx="959">
                  <c:v>0.749027257106692</c:v>
                </c:pt>
                <c:pt idx="960">
                  <c:v>0.745705212176759</c:v>
                </c:pt>
                <c:pt idx="961">
                  <c:v>0.74236452465536</c:v>
                </c:pt>
                <c:pt idx="962">
                  <c:v>0.73900527805951</c:v>
                </c:pt>
                <c:pt idx="963">
                  <c:v>0.735627556370198</c:v>
                </c:pt>
                <c:pt idx="964">
                  <c:v>0.732231444030291</c:v>
                </c:pt>
                <c:pt idx="965">
                  <c:v>0.72881702594242</c:v>
                </c:pt>
                <c:pt idx="966">
                  <c:v>0.72538438746686</c:v>
                </c:pt>
                <c:pt idx="967">
                  <c:v>0.721933614419393</c:v>
                </c:pt>
                <c:pt idx="968">
                  <c:v>0.718464793069167</c:v>
                </c:pt>
                <c:pt idx="969">
                  <c:v>0.714978010136534</c:v>
                </c:pt>
                <c:pt idx="970">
                  <c:v>0.711473352790886</c:v>
                </c:pt>
                <c:pt idx="971">
                  <c:v>0.707950908648474</c:v>
                </c:pt>
                <c:pt idx="972">
                  <c:v>0.704410765770218</c:v>
                </c:pt>
                <c:pt idx="973">
                  <c:v>0.700853012659506</c:v>
                </c:pt>
                <c:pt idx="974">
                  <c:v>0.69727773825998</c:v>
                </c:pt>
                <c:pt idx="975">
                  <c:v>0.693685031953315</c:v>
                </c:pt>
                <c:pt idx="976">
                  <c:v>0.690074983556979</c:v>
                </c:pt>
                <c:pt idx="977">
                  <c:v>0.686447683321997</c:v>
                </c:pt>
                <c:pt idx="978">
                  <c:v>0.682803221930683</c:v>
                </c:pt>
                <c:pt idx="979">
                  <c:v>0.679141690494384</c:v>
                </c:pt>
                <c:pt idx="980">
                  <c:v>0.675463180551195</c:v>
                </c:pt>
                <c:pt idx="981">
                  <c:v>0.671767784063672</c:v>
                </c:pt>
                <c:pt idx="982">
                  <c:v>0.668055593416536</c:v>
                </c:pt>
                <c:pt idx="983">
                  <c:v>0.664326701414358</c:v>
                </c:pt>
                <c:pt idx="984">
                  <c:v>0.660581201279246</c:v>
                </c:pt>
                <c:pt idx="985">
                  <c:v>0.656819186648507</c:v>
                </c:pt>
                <c:pt idx="986">
                  <c:v>0.653040751572311</c:v>
                </c:pt>
                <c:pt idx="987">
                  <c:v>0.649245990511338</c:v>
                </c:pt>
                <c:pt idx="988">
                  <c:v>0.645434998334417</c:v>
                </c:pt>
                <c:pt idx="989">
                  <c:v>0.641607870316154</c:v>
                </c:pt>
                <c:pt idx="990">
                  <c:v>0.637764702134551</c:v>
                </c:pt>
                <c:pt idx="991">
                  <c:v>0.633905589868611</c:v>
                </c:pt>
                <c:pt idx="992">
                  <c:v>0.63003062999594</c:v>
                </c:pt>
                <c:pt idx="993">
                  <c:v>0.626139919390333</c:v>
                </c:pt>
                <c:pt idx="994">
                  <c:v>0.622233555319353</c:v>
                </c:pt>
                <c:pt idx="995">
                  <c:v>0.618311635441898</c:v>
                </c:pt>
                <c:pt idx="996">
                  <c:v>0.61437425780576</c:v>
                </c:pt>
                <c:pt idx="997">
                  <c:v>0.610421520845176</c:v>
                </c:pt>
                <c:pt idx="998">
                  <c:v>0.606453523378364</c:v>
                </c:pt>
                <c:pt idx="999">
                  <c:v>0.602470364605053</c:v>
                </c:pt>
                <c:pt idx="1000">
                  <c:v>0.598472144104006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3245424"/>
        <c:axId val="-2043338816"/>
      </c:scatterChart>
      <c:valAx>
        <c:axId val="-2043245424"/>
        <c:scaling>
          <c:orientation val="minMax"/>
          <c:max val="4.4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3338816"/>
        <c:crosses val="autoZero"/>
        <c:crossBetween val="midCat"/>
      </c:valAx>
      <c:valAx>
        <c:axId val="-2043338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32454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0.15248</cdr:x>
      <cdr:y>0.11389</cdr:y>
    </cdr:from>
    <cdr:to>
      <cdr:x>0.86643</cdr:x>
      <cdr:y>0.66359</cdr:y>
    </cdr:to>
    <cdr:sp macro="" textlink="">
      <cdr:nvSpPr>
        <cdr:cNvPr id="4" name="Freeform 3"/>
        <cdr:cNvSpPr/>
      </cdr:nvSpPr>
      <cdr:spPr>
        <a:xfrm xmlns:a="http://schemas.openxmlformats.org/drawingml/2006/main">
          <a:off x="1254868" y="442608"/>
          <a:ext cx="5875506" cy="2136244"/>
        </a:xfrm>
        <a:custGeom xmlns:a="http://schemas.openxmlformats.org/drawingml/2006/main">
          <a:avLst/>
          <a:gdLst>
            <a:gd name="connsiteX0" fmla="*/ 0 w 5875506"/>
            <a:gd name="connsiteY0" fmla="*/ 0 h 2136244"/>
            <a:gd name="connsiteX1" fmla="*/ 583660 w 5875506"/>
            <a:gd name="connsiteY1" fmla="*/ 642025 h 2136244"/>
            <a:gd name="connsiteX2" fmla="*/ 1206230 w 5875506"/>
            <a:gd name="connsiteY2" fmla="*/ 1235412 h 2136244"/>
            <a:gd name="connsiteX3" fmla="*/ 2140085 w 5875506"/>
            <a:gd name="connsiteY3" fmla="*/ 1750978 h 2136244"/>
            <a:gd name="connsiteX4" fmla="*/ 3122579 w 5875506"/>
            <a:gd name="connsiteY4" fmla="*/ 2101174 h 2136244"/>
            <a:gd name="connsiteX5" fmla="*/ 3404681 w 5875506"/>
            <a:gd name="connsiteY5" fmla="*/ 2120629 h 2136244"/>
            <a:gd name="connsiteX6" fmla="*/ 4007796 w 5875506"/>
            <a:gd name="connsiteY6" fmla="*/ 2071991 h 2136244"/>
            <a:gd name="connsiteX7" fmla="*/ 4970834 w 5875506"/>
            <a:gd name="connsiteY7" fmla="*/ 1935804 h 2136244"/>
            <a:gd name="connsiteX8" fmla="*/ 5369668 w 5875506"/>
            <a:gd name="connsiteY8" fmla="*/ 1780161 h 2136244"/>
            <a:gd name="connsiteX9" fmla="*/ 5875506 w 5875506"/>
            <a:gd name="connsiteY9" fmla="*/ 1478604 h 2136244"/>
          </a:gdLst>
          <a:ahLst/>
          <a:cxnLst>
            <a:cxn ang="0">
              <a:pos x="connsiteX0" y="connsiteY0"/>
            </a:cxn>
            <a:cxn ang="0">
              <a:pos x="connsiteX1" y="connsiteY1"/>
            </a:cxn>
            <a:cxn ang="0">
              <a:pos x="connsiteX2" y="connsiteY2"/>
            </a:cxn>
            <a:cxn ang="0">
              <a:pos x="connsiteX3" y="connsiteY3"/>
            </a:cxn>
            <a:cxn ang="0">
              <a:pos x="connsiteX4" y="connsiteY4"/>
            </a:cxn>
            <a:cxn ang="0">
              <a:pos x="connsiteX5" y="connsiteY5"/>
            </a:cxn>
            <a:cxn ang="0">
              <a:pos x="connsiteX6" y="connsiteY6"/>
            </a:cxn>
            <a:cxn ang="0">
              <a:pos x="connsiteX7" y="connsiteY7"/>
            </a:cxn>
            <a:cxn ang="0">
              <a:pos x="connsiteX8" y="connsiteY8"/>
            </a:cxn>
            <a:cxn ang="0">
              <a:pos x="connsiteX9" y="connsiteY9"/>
            </a:cxn>
          </a:cxnLst>
          <a:rect l="l" t="t" r="r" b="b"/>
          <a:pathLst>
            <a:path w="5875506" h="2136244">
              <a:moveTo>
                <a:pt x="0" y="0"/>
              </a:moveTo>
              <a:cubicBezTo>
                <a:pt x="191311" y="218061"/>
                <a:pt x="382622" y="436123"/>
                <a:pt x="583660" y="642025"/>
              </a:cubicBezTo>
              <a:cubicBezTo>
                <a:pt x="784698" y="847927"/>
                <a:pt x="946826" y="1050587"/>
                <a:pt x="1206230" y="1235412"/>
              </a:cubicBezTo>
              <a:cubicBezTo>
                <a:pt x="1465634" y="1420238"/>
                <a:pt x="1820694" y="1606684"/>
                <a:pt x="2140085" y="1750978"/>
              </a:cubicBezTo>
              <a:cubicBezTo>
                <a:pt x="2459476" y="1895272"/>
                <a:pt x="2911813" y="2039565"/>
                <a:pt x="3122579" y="2101174"/>
              </a:cubicBezTo>
              <a:cubicBezTo>
                <a:pt x="3333345" y="2162783"/>
                <a:pt x="3257145" y="2125493"/>
                <a:pt x="3404681" y="2120629"/>
              </a:cubicBezTo>
              <a:cubicBezTo>
                <a:pt x="3552217" y="2115765"/>
                <a:pt x="3746771" y="2102795"/>
                <a:pt x="4007796" y="2071991"/>
              </a:cubicBezTo>
              <a:cubicBezTo>
                <a:pt x="4268821" y="2041187"/>
                <a:pt x="4743855" y="1984442"/>
                <a:pt x="4970834" y="1935804"/>
              </a:cubicBezTo>
              <a:cubicBezTo>
                <a:pt x="5197813" y="1887166"/>
                <a:pt x="5218889" y="1856361"/>
                <a:pt x="5369668" y="1780161"/>
              </a:cubicBezTo>
              <a:cubicBezTo>
                <a:pt x="5520447" y="1703961"/>
                <a:pt x="5875506" y="1478604"/>
                <a:pt x="5875506" y="1478604"/>
              </a:cubicBezTo>
            </a:path>
          </a:pathLst>
        </a:custGeom>
        <a:noFill xmlns:a="http://schemas.openxmlformats.org/drawingml/2006/main"/>
        <a:ln xmlns:a="http://schemas.openxmlformats.org/drawingml/2006/main" w="25400">
          <a:solidFill>
            <a:srgbClr val="C0000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0.87037</cdr:x>
      <cdr:y>0.37255</cdr:y>
    </cdr:from>
    <cdr:to>
      <cdr:x>0.87037</cdr:x>
      <cdr:y>0.47059</cdr:y>
    </cdr:to>
    <cdr:cxnSp macro="">
      <cdr:nvCxnSpPr>
        <cdr:cNvPr id="6" name="Straight Arrow Connector 5"/>
        <cdr:cNvCxnSpPr/>
      </cdr:nvCxnSpPr>
      <cdr:spPr>
        <a:xfrm xmlns:a="http://schemas.openxmlformats.org/drawingml/2006/main">
          <a:off x="7162800" y="1447799"/>
          <a:ext cx="0" cy="381000"/>
        </a:xfrm>
        <a:prstGeom xmlns:a="http://schemas.openxmlformats.org/drawingml/2006/main" prst="straightConnector1">
          <a:avLst/>
        </a:prstGeom>
        <a:ln xmlns:a="http://schemas.openxmlformats.org/drawingml/2006/main">
          <a:tailEnd type="triangle"/>
        </a:ln>
      </cdr:spPr>
      <cdr:style>
        <a:lnRef xmlns:a="http://schemas.openxmlformats.org/drawingml/2006/main" idx="2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1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tiff>
</file>

<file path=ppt/media/image12.tiff>
</file>

<file path=ppt/media/image189.tiff>
</file>

<file path=ppt/media/image190.tiff>
</file>

<file path=ppt/media/image2.png>
</file>

<file path=ppt/media/image239.png>
</file>

<file path=ppt/media/image240.png>
</file>

<file path=ppt/media/image3.png>
</file>

<file path=ppt/media/image4.png>
</file>

<file path=ppt/media/image5.png>
</file>

<file path=ppt/media/image50.tiff>
</file>

<file path=ppt/media/image51.tiff>
</file>

<file path=ppt/media/image6.png>
</file>

<file path=ppt/media/image63.tiff>
</file>

<file path=ppt/media/image7.png>
</file>

<file path=ppt/media/image90.tiff>
</file>

<file path=ppt/media/image9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EDD4EDD9-2D3D-264D-8D16-8857EC493268}" type="datetimeFigureOut">
              <a:rPr lang="en-US"/>
              <a:pPr>
                <a:defRPr/>
              </a:pPr>
              <a:t>11/14/17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5C229F5D-29E6-9D4D-B956-DDA57F6E38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546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C229F5D-29E6-9D4D-B956-DDA57F6E38C8}" type="slidenum">
              <a:rPr lang="en-US" smtClean="0"/>
              <a:pPr>
                <a:defRPr/>
              </a:pPr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86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d = 1, small</a:t>
            </a:r>
            <a:r>
              <a:rPr lang="en-US" baseline="0" dirty="0" smtClean="0"/>
              <a:t> amount of data -&gt; low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C229F5D-29E6-9D4D-B956-DDA57F6E38C8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9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C229F5D-29E6-9D4D-B956-DDA57F6E38C8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485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C229F5D-29E6-9D4D-B956-DDA57F6E38C8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879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increase,</a:t>
            </a:r>
            <a:r>
              <a:rPr lang="en-US" altLang="zh-CN" baseline="0" dirty="0" smtClean="0"/>
              <a:t> </a:t>
            </a:r>
            <a:r>
              <a:rPr lang="en-US" altLang="zh-CN" baseline="0" dirty="0" err="1" smtClean="0"/>
              <a:t>rss</a:t>
            </a:r>
            <a:r>
              <a:rPr lang="en-US" altLang="zh-CN" baseline="0" dirty="0" smtClean="0"/>
              <a:t> decrease, no matter whether </a:t>
            </a:r>
            <a:r>
              <a:rPr lang="en-US" altLang="zh-CN" baseline="0" smtClean="0"/>
              <a:t>the feature matters or not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C229F5D-29E6-9D4D-B956-DDA57F6E38C8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21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 bwMode="auto">
          <a:xfrm>
            <a:off x="457200" y="838200"/>
            <a:ext cx="8229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3600" dirty="0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>Headline </a:t>
            </a:r>
            <a:r>
              <a:rPr lang="en-US" sz="3600" dirty="0" err="1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>Lorem</a:t>
            </a:r>
            <a:r>
              <a:rPr lang="en-US" sz="3600" dirty="0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> </a:t>
            </a:r>
            <a:r>
              <a:rPr lang="en-US" sz="3600" dirty="0" err="1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>Ipsum</a:t>
            </a:r>
            <a:r>
              <a:rPr lang="en-US" sz="3600" dirty="0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/>
            </a:r>
            <a:br>
              <a:rPr lang="en-US" sz="3600" dirty="0" smtClean="0">
                <a:solidFill>
                  <a:srgbClr val="C12030"/>
                </a:solidFill>
                <a:latin typeface="Helvetica CE" charset="0"/>
                <a:cs typeface="Helvetica CE" charset="0"/>
              </a:rPr>
            </a:br>
            <a:r>
              <a:rPr lang="en-US" sz="3600" dirty="0" smtClean="0">
                <a:latin typeface="Helvetica CE" charset="0"/>
                <a:cs typeface="Helvetica CE" charset="0"/>
              </a:rPr>
              <a:t/>
            </a:r>
            <a:br>
              <a:rPr lang="en-US" sz="3600" dirty="0" smtClean="0">
                <a:latin typeface="Helvetica CE" charset="0"/>
                <a:cs typeface="Helvetica CE" charset="0"/>
              </a:rPr>
            </a:br>
            <a:endParaRPr lang="en-US" sz="3600" dirty="0" smtClean="0">
              <a:solidFill>
                <a:srgbClr val="C12030"/>
              </a:solidFill>
              <a:latin typeface="Helvetica CE" charset="0"/>
              <a:cs typeface="Helvetica CE" charset="0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457200" y="1600200"/>
            <a:ext cx="8229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dirty="0" smtClean="0">
                <a:latin typeface="ITC New Baskerville Roman" charset="0"/>
              </a:rPr>
              <a:t>Body content.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62000" y="6370638"/>
            <a:ext cx="5410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3AD6D-58F0-034D-B0C1-6C0BA37C02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665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D81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81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3" name="Picture 9" descr="titl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3" t="33368" r="10869" b="40395"/>
          <a:stretch>
            <a:fillRect/>
          </a:stretch>
        </p:blipFill>
        <p:spPr bwMode="auto">
          <a:xfrm>
            <a:off x="228600" y="1066800"/>
            <a:ext cx="3179762" cy="78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00049" y="1852260"/>
            <a:ext cx="5695951" cy="586140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80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-2822" y="1"/>
            <a:ext cx="9146822" cy="10668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 i="1">
                <a:latin typeface="Helvetica Light Oblique" charset="0"/>
                <a:ea typeface="Helvetica Light Oblique" charset="0"/>
                <a:cs typeface="Helvetica Light Oblique" charset="0"/>
              </a:defRPr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3094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06900"/>
            <a:ext cx="8229600" cy="1304421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906713"/>
            <a:ext cx="8229600" cy="14366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0C5CED-6953-1541-912E-78DA273A3A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548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A48B59-619E-F043-9EFD-E705B6A4A3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1244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8080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20F4A2-D16A-5F42-8D72-49BC3B3189A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8942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162"/>
            <a:ext cx="8229600" cy="960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3C97BA-9295-8643-9109-76B01B3AC2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00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40A16E-DD2A-CA4C-B967-AB6AF872A1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86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3008313" cy="673100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762000"/>
            <a:ext cx="5111750" cy="536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ECB31C-FC86-784C-8887-C674547AA3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8444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38199"/>
            <a:ext cx="5486400" cy="388937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056EB6-FE9F-9B4B-938A-E3B987C383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1599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1066800"/>
          </a:xfrm>
          <a:prstGeom prst="rect">
            <a:avLst/>
          </a:prstGeom>
          <a:solidFill>
            <a:srgbClr val="D81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600" b="0" i="1">
                <a:solidFill>
                  <a:schemeClr val="tx1">
                    <a:tint val="75000"/>
                  </a:schemeClr>
                </a:solidFill>
                <a:latin typeface="Helvetica Light Oblique" charset="0"/>
                <a:ea typeface="Helvetica Light Oblique" charset="0"/>
                <a:cs typeface="Helvetica Light Oblique" charset="0"/>
              </a:defRPr>
            </a:lvl1pPr>
          </a:lstStyle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5" y="6370638"/>
            <a:ext cx="457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>
              <a:defRPr/>
            </a:pPr>
            <a:fld id="{78B3AAAD-471D-3E40-B2A7-1208A5557A3C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0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04800" y="6248400"/>
            <a:ext cx="86868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324600" y="6304845"/>
            <a:ext cx="2763853" cy="50742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3" r:id="rId10"/>
  </p:sldLayoutIdLst>
  <p:hf sldNum="0"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800" kern="1200">
          <a:solidFill>
            <a:srgbClr val="F2F2F2"/>
          </a:solidFill>
          <a:latin typeface="Helvetica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F2F2F2"/>
          </a:solidFill>
          <a:latin typeface="Helvetica" pitchFamily="34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F2F2F2"/>
          </a:solidFill>
          <a:latin typeface="Helvetica" pitchFamily="34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F2F2F2"/>
          </a:solidFill>
          <a:latin typeface="Helvetica" pitchFamily="34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F2F2F2"/>
          </a:solidFill>
          <a:latin typeface="Helvetica" pitchFamily="34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3600">
          <a:solidFill>
            <a:srgbClr val="C12030"/>
          </a:solidFill>
          <a:latin typeface="Helvetica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3600">
          <a:solidFill>
            <a:srgbClr val="C12030"/>
          </a:solidFill>
          <a:latin typeface="Helvetica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3600">
          <a:solidFill>
            <a:srgbClr val="C12030"/>
          </a:solidFill>
          <a:latin typeface="Helvetica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3600">
          <a:solidFill>
            <a:srgbClr val="C12030"/>
          </a:solidFill>
          <a:latin typeface="Helvetica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Helvetica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Helvetica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Helvetica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Helvetica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Helvetica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6.emf"/><Relationship Id="rId3" Type="http://schemas.openxmlformats.org/officeDocument/2006/relationships/image" Target="../media/image247.emf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8.emf"/><Relationship Id="rId3" Type="http://schemas.openxmlformats.org/officeDocument/2006/relationships/image" Target="../media/image227.emf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4" Type="http://schemas.openxmlformats.org/officeDocument/2006/relationships/image" Target="../media/image2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7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6" Type="http://schemas.openxmlformats.org/officeDocument/2006/relationships/image" Target="../media/image48.emf"/><Relationship Id="rId7" Type="http://schemas.openxmlformats.org/officeDocument/2006/relationships/image" Target="../media/image49.emf"/><Relationship Id="rId8" Type="http://schemas.openxmlformats.org/officeDocument/2006/relationships/image" Target="../media/image50.tiff"/><Relationship Id="rId9" Type="http://schemas.openxmlformats.org/officeDocument/2006/relationships/image" Target="../media/image5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9.emf"/><Relationship Id="rId12" Type="http://schemas.openxmlformats.org/officeDocument/2006/relationships/image" Target="../media/image60.emf"/><Relationship Id="rId13" Type="http://schemas.openxmlformats.org/officeDocument/2006/relationships/image" Target="../media/image61.emf"/><Relationship Id="rId14" Type="http://schemas.openxmlformats.org/officeDocument/2006/relationships/image" Target="../media/image62.emf"/><Relationship Id="rId1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0" Type="http://schemas.openxmlformats.org/officeDocument/2006/relationships/image" Target="../media/image58.emf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4.emf"/><Relationship Id="rId14" Type="http://schemas.openxmlformats.org/officeDocument/2006/relationships/image" Target="../media/image15.emf"/><Relationship Id="rId15" Type="http://schemas.openxmlformats.org/officeDocument/2006/relationships/image" Target="../media/image16.emf"/><Relationship Id="rId16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tif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tiff"/><Relationship Id="rId4" Type="http://schemas.openxmlformats.org/officeDocument/2006/relationships/image" Target="../media/image14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emf"/><Relationship Id="rId12" Type="http://schemas.openxmlformats.org/officeDocument/2006/relationships/image" Target="../media/image14.emf"/><Relationship Id="rId13" Type="http://schemas.openxmlformats.org/officeDocument/2006/relationships/image" Target="../media/image66.emf"/><Relationship Id="rId14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2.tiff"/></Relationships>
</file>

<file path=ppt/slides/_rels/slide2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4.emf"/><Relationship Id="rId12" Type="http://schemas.openxmlformats.org/officeDocument/2006/relationships/image" Target="../media/image27.emf"/><Relationship Id="rId13" Type="http://schemas.openxmlformats.org/officeDocument/2006/relationships/image" Target="../media/image28.emf"/><Relationship Id="rId14" Type="http://schemas.openxmlformats.org/officeDocument/2006/relationships/image" Target="../media/image68.emf"/><Relationship Id="rId15" Type="http://schemas.openxmlformats.org/officeDocument/2006/relationships/image" Target="../media/image64.emf"/><Relationship Id="rId16" Type="http://schemas.openxmlformats.org/officeDocument/2006/relationships/image" Target="../media/image69.emf"/><Relationship Id="rId17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0" Type="http://schemas.openxmlformats.org/officeDocument/2006/relationships/image" Target="../media/image10.emf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4.emf"/><Relationship Id="rId12" Type="http://schemas.openxmlformats.org/officeDocument/2006/relationships/image" Target="../media/image27.emf"/><Relationship Id="rId13" Type="http://schemas.openxmlformats.org/officeDocument/2006/relationships/image" Target="../media/image28.emf"/><Relationship Id="rId14" Type="http://schemas.openxmlformats.org/officeDocument/2006/relationships/image" Target="../media/image64.emf"/><Relationship Id="rId15" Type="http://schemas.openxmlformats.org/officeDocument/2006/relationships/image" Target="../media/image71.emf"/><Relationship Id="rId16" Type="http://schemas.openxmlformats.org/officeDocument/2006/relationships/image" Target="../media/image72.emf"/><Relationship Id="rId17" Type="http://schemas.openxmlformats.org/officeDocument/2006/relationships/image" Target="../media/image7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0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7.emf"/><Relationship Id="rId12" Type="http://schemas.openxmlformats.org/officeDocument/2006/relationships/image" Target="../media/image28.emf"/><Relationship Id="rId13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7.emf"/><Relationship Id="rId12" Type="http://schemas.openxmlformats.org/officeDocument/2006/relationships/image" Target="../media/image28.emf"/><Relationship Id="rId13" Type="http://schemas.openxmlformats.org/officeDocument/2006/relationships/image" Target="../media/image75.emf"/><Relationship Id="rId14" Type="http://schemas.openxmlformats.org/officeDocument/2006/relationships/image" Target="../media/image76.emf"/><Relationship Id="rId15" Type="http://schemas.openxmlformats.org/officeDocument/2006/relationships/image" Target="../media/image18.emf"/><Relationship Id="rId16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2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4.emf"/><Relationship Id="rId14" Type="http://schemas.openxmlformats.org/officeDocument/2006/relationships/image" Target="../media/image18.emf"/><Relationship Id="rId15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image" Target="../media/image78.emf"/><Relationship Id="rId5" Type="http://schemas.openxmlformats.org/officeDocument/2006/relationships/image" Target="../media/image79.emf"/><Relationship Id="rId6" Type="http://schemas.openxmlformats.org/officeDocument/2006/relationships/chart" Target="../charts/chart18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4" Type="http://schemas.openxmlformats.org/officeDocument/2006/relationships/image" Target="../media/image79.emf"/><Relationship Id="rId5" Type="http://schemas.openxmlformats.org/officeDocument/2006/relationships/chart" Target="../charts/chart2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4" Type="http://schemas.openxmlformats.org/officeDocument/2006/relationships/image" Target="../media/image79.emf"/><Relationship Id="rId5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8" Type="http://schemas.openxmlformats.org/officeDocument/2006/relationships/image" Target="../media/image81.emf"/><Relationship Id="rId9" Type="http://schemas.openxmlformats.org/officeDocument/2006/relationships/image" Target="../media/image82.emf"/><Relationship Id="rId10" Type="http://schemas.openxmlformats.org/officeDocument/2006/relationships/image" Target="../media/image83.emf"/><Relationship Id="rId11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emf"/></Relationships>
</file>

<file path=ppt/slides/_rels/slide3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86.emf"/><Relationship Id="rId13" Type="http://schemas.openxmlformats.org/officeDocument/2006/relationships/image" Target="../media/image87.emf"/><Relationship Id="rId14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0" Type="http://schemas.openxmlformats.org/officeDocument/2006/relationships/image" Target="../media/image10.emf"/></Relationships>
</file>

<file path=ppt/slides/_rels/slide3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emf"/><Relationship Id="rId1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tiff"/><Relationship Id="rId4" Type="http://schemas.openxmlformats.org/officeDocument/2006/relationships/image" Target="../media/image86.emf"/><Relationship Id="rId5" Type="http://schemas.openxmlformats.org/officeDocument/2006/relationships/image" Target="../media/image87.emf"/><Relationship Id="rId6" Type="http://schemas.openxmlformats.org/officeDocument/2006/relationships/image" Target="../media/image89.emf"/><Relationship Id="rId7" Type="http://schemas.openxmlformats.org/officeDocument/2006/relationships/image" Target="../media/image3.png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0" Type="http://schemas.openxmlformats.org/officeDocument/2006/relationships/image" Target="../media/image8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90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3.emf"/><Relationship Id="rId1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8.emf"/><Relationship Id="rId7" Type="http://schemas.openxmlformats.org/officeDocument/2006/relationships/image" Target="../media/image9.emf"/><Relationship Id="rId8" Type="http://schemas.openxmlformats.org/officeDocument/2006/relationships/image" Target="../media/image10.emf"/><Relationship Id="rId9" Type="http://schemas.openxmlformats.org/officeDocument/2006/relationships/image" Target="../media/image15.emf"/><Relationship Id="rId10" Type="http://schemas.openxmlformats.org/officeDocument/2006/relationships/image" Target="../media/image92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5.emf"/><Relationship Id="rId11" Type="http://schemas.openxmlformats.org/officeDocument/2006/relationships/image" Target="../media/image9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7.emf"/><Relationship Id="rId12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9.emf"/><Relationship Id="rId8" Type="http://schemas.openxmlformats.org/officeDocument/2006/relationships/image" Target="../media/image10.emf"/><Relationship Id="rId9" Type="http://schemas.openxmlformats.org/officeDocument/2006/relationships/image" Target="../media/image95.emf"/><Relationship Id="rId10" Type="http://schemas.openxmlformats.org/officeDocument/2006/relationships/image" Target="../media/image96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4" Type="http://schemas.openxmlformats.org/officeDocument/2006/relationships/image" Target="../media/image101.emf"/><Relationship Id="rId5" Type="http://schemas.openxmlformats.org/officeDocument/2006/relationships/image" Target="../media/image102.emf"/><Relationship Id="rId6" Type="http://schemas.openxmlformats.org/officeDocument/2006/relationships/image" Target="../media/image10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9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.xml"/><Relationship Id="rId3" Type="http://schemas.openxmlformats.org/officeDocument/2006/relationships/chart" Target="../charts/chart2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5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emf"/><Relationship Id="rId12" Type="http://schemas.openxmlformats.org/officeDocument/2006/relationships/image" Target="../media/image7.png"/><Relationship Id="rId13" Type="http://schemas.openxmlformats.org/officeDocument/2006/relationships/image" Target="../media/image12.tiff"/><Relationship Id="rId14" Type="http://schemas.openxmlformats.org/officeDocument/2006/relationships/image" Target="../media/image109.emf"/><Relationship Id="rId15" Type="http://schemas.openxmlformats.org/officeDocument/2006/relationships/image" Target="../media/image110.emf"/><Relationship Id="rId16" Type="http://schemas.openxmlformats.org/officeDocument/2006/relationships/image" Target="../media/image111.emf"/><Relationship Id="rId17" Type="http://schemas.openxmlformats.org/officeDocument/2006/relationships/image" Target="../media/image112.emf"/><Relationship Id="rId18" Type="http://schemas.openxmlformats.org/officeDocument/2006/relationships/image" Target="../media/image1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9.emf"/><Relationship Id="rId7" Type="http://schemas.openxmlformats.org/officeDocument/2006/relationships/image" Target="../media/image106.emf"/><Relationship Id="rId8" Type="http://schemas.openxmlformats.org/officeDocument/2006/relationships/image" Target="../media/image107.emf"/><Relationship Id="rId9" Type="http://schemas.openxmlformats.org/officeDocument/2006/relationships/image" Target="../media/image108.emf"/><Relationship Id="rId10" Type="http://schemas.openxmlformats.org/officeDocument/2006/relationships/image" Target="../media/image76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14.emf"/><Relationship Id="rId7" Type="http://schemas.openxmlformats.org/officeDocument/2006/relationships/image" Target="../media/image115.emf"/><Relationship Id="rId8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4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14.emf"/><Relationship Id="rId7" Type="http://schemas.openxmlformats.org/officeDocument/2006/relationships/image" Target="../media/image115.emf"/><Relationship Id="rId8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20.emf"/><Relationship Id="rId7" Type="http://schemas.openxmlformats.org/officeDocument/2006/relationships/image" Target="../media/image121.emf"/><Relationship Id="rId8" Type="http://schemas.openxmlformats.org/officeDocument/2006/relationships/image" Target="../media/image122.emf"/><Relationship Id="rId9" Type="http://schemas.openxmlformats.org/officeDocument/2006/relationships/image" Target="../media/image123.emf"/><Relationship Id="rId10" Type="http://schemas.openxmlformats.org/officeDocument/2006/relationships/image" Target="../media/image1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5.emf"/><Relationship Id="rId12" Type="http://schemas.openxmlformats.org/officeDocument/2006/relationships/image" Target="../media/image124.emf"/><Relationship Id="rId13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19.emf"/><Relationship Id="rId7" Type="http://schemas.openxmlformats.org/officeDocument/2006/relationships/image" Target="../media/image120.emf"/><Relationship Id="rId8" Type="http://schemas.openxmlformats.org/officeDocument/2006/relationships/image" Target="../media/image121.emf"/><Relationship Id="rId9" Type="http://schemas.openxmlformats.org/officeDocument/2006/relationships/image" Target="../media/image122.emf"/><Relationship Id="rId10" Type="http://schemas.openxmlformats.org/officeDocument/2006/relationships/image" Target="../media/image123.emf"/></Relationships>
</file>

<file path=ppt/slides/_rels/slide5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5.emf"/><Relationship Id="rId12" Type="http://schemas.openxmlformats.org/officeDocument/2006/relationships/image" Target="../media/image124.emf"/><Relationship Id="rId13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19.emf"/><Relationship Id="rId7" Type="http://schemas.openxmlformats.org/officeDocument/2006/relationships/image" Target="../media/image120.emf"/><Relationship Id="rId8" Type="http://schemas.openxmlformats.org/officeDocument/2006/relationships/image" Target="../media/image121.emf"/><Relationship Id="rId9" Type="http://schemas.openxmlformats.org/officeDocument/2006/relationships/image" Target="../media/image122.emf"/><Relationship Id="rId10" Type="http://schemas.openxmlformats.org/officeDocument/2006/relationships/image" Target="../media/image123.emf"/></Relationships>
</file>

<file path=ppt/slides/_rels/slide5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5.emf"/><Relationship Id="rId12" Type="http://schemas.openxmlformats.org/officeDocument/2006/relationships/image" Target="../media/image124.emf"/><Relationship Id="rId13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19.emf"/><Relationship Id="rId7" Type="http://schemas.openxmlformats.org/officeDocument/2006/relationships/image" Target="../media/image120.emf"/><Relationship Id="rId8" Type="http://schemas.openxmlformats.org/officeDocument/2006/relationships/image" Target="../media/image121.emf"/><Relationship Id="rId9" Type="http://schemas.openxmlformats.org/officeDocument/2006/relationships/image" Target="../media/image122.emf"/><Relationship Id="rId10" Type="http://schemas.openxmlformats.org/officeDocument/2006/relationships/image" Target="../media/image123.emf"/></Relationships>
</file>

<file path=ppt/slides/_rels/slide5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5.emf"/><Relationship Id="rId12" Type="http://schemas.openxmlformats.org/officeDocument/2006/relationships/image" Target="../media/image124.emf"/><Relationship Id="rId13" Type="http://schemas.openxmlformats.org/officeDocument/2006/relationships/image" Target="../media/image125.emf"/><Relationship Id="rId14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19.emf"/><Relationship Id="rId7" Type="http://schemas.openxmlformats.org/officeDocument/2006/relationships/image" Target="../media/image120.emf"/><Relationship Id="rId8" Type="http://schemas.openxmlformats.org/officeDocument/2006/relationships/image" Target="../media/image121.emf"/><Relationship Id="rId9" Type="http://schemas.openxmlformats.org/officeDocument/2006/relationships/image" Target="../media/image122.emf"/><Relationship Id="rId10" Type="http://schemas.openxmlformats.org/officeDocument/2006/relationships/image" Target="../media/image12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6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19.emf"/><Relationship Id="rId7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19.emf"/><Relationship Id="rId7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5" Type="http://schemas.openxmlformats.org/officeDocument/2006/relationships/image" Target="../media/image129.emf"/><Relationship Id="rId6" Type="http://schemas.openxmlformats.org/officeDocument/2006/relationships/image" Target="../media/image120.emf"/><Relationship Id="rId7" Type="http://schemas.openxmlformats.org/officeDocument/2006/relationships/image" Target="../media/image1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1.emf"/></Relationships>
</file>

<file path=ppt/slides/_rels/slide6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32.emf"/><Relationship Id="rId14" Type="http://schemas.openxmlformats.org/officeDocument/2006/relationships/image" Target="../media/image133.emf"/><Relationship Id="rId15" Type="http://schemas.openxmlformats.org/officeDocument/2006/relationships/image" Target="../media/image1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6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33.emf"/><Relationship Id="rId14" Type="http://schemas.openxmlformats.org/officeDocument/2006/relationships/image" Target="../media/image135.emf"/><Relationship Id="rId15" Type="http://schemas.openxmlformats.org/officeDocument/2006/relationships/image" Target="../media/image136.emf"/><Relationship Id="rId16" Type="http://schemas.openxmlformats.org/officeDocument/2006/relationships/image" Target="../media/image137.emf"/><Relationship Id="rId17" Type="http://schemas.openxmlformats.org/officeDocument/2006/relationships/image" Target="../media/image1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6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emf"/><Relationship Id="rId20" Type="http://schemas.openxmlformats.org/officeDocument/2006/relationships/image" Target="../media/image141.emf"/><Relationship Id="rId10" Type="http://schemas.openxmlformats.org/officeDocument/2006/relationships/image" Target="../media/image11.emf"/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33.emf"/><Relationship Id="rId14" Type="http://schemas.openxmlformats.org/officeDocument/2006/relationships/image" Target="../media/image135.emf"/><Relationship Id="rId15" Type="http://schemas.openxmlformats.org/officeDocument/2006/relationships/image" Target="../media/image136.emf"/><Relationship Id="rId16" Type="http://schemas.openxmlformats.org/officeDocument/2006/relationships/image" Target="../media/image137.emf"/><Relationship Id="rId17" Type="http://schemas.openxmlformats.org/officeDocument/2006/relationships/image" Target="../media/image138.emf"/><Relationship Id="rId18" Type="http://schemas.openxmlformats.org/officeDocument/2006/relationships/image" Target="../media/image139.emf"/><Relationship Id="rId19" Type="http://schemas.openxmlformats.org/officeDocument/2006/relationships/image" Target="../media/image1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/Relationships>
</file>

<file path=ppt/slides/_rels/slide6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33.emf"/><Relationship Id="rId14" Type="http://schemas.openxmlformats.org/officeDocument/2006/relationships/image" Target="../media/image135.emf"/><Relationship Id="rId15" Type="http://schemas.openxmlformats.org/officeDocument/2006/relationships/image" Target="../media/image1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emf"/><Relationship Id="rId1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0" Type="http://schemas.openxmlformats.org/officeDocument/2006/relationships/image" Target="../media/image10.emf"/></Relationships>
</file>

<file path=ppt/slides/_rels/slide7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38.emf"/><Relationship Id="rId14" Type="http://schemas.openxmlformats.org/officeDocument/2006/relationships/image" Target="../media/image142.emf"/><Relationship Id="rId15" Type="http://schemas.openxmlformats.org/officeDocument/2006/relationships/image" Target="../media/image1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7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38.emf"/><Relationship Id="rId14" Type="http://schemas.openxmlformats.org/officeDocument/2006/relationships/image" Target="../media/image144.emf"/><Relationship Id="rId15" Type="http://schemas.openxmlformats.org/officeDocument/2006/relationships/image" Target="../media/image14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7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38.emf"/><Relationship Id="rId14" Type="http://schemas.openxmlformats.org/officeDocument/2006/relationships/image" Target="../media/image1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7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38.emf"/><Relationship Id="rId14" Type="http://schemas.openxmlformats.org/officeDocument/2006/relationships/image" Target="../media/image1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7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emf"/><Relationship Id="rId12" Type="http://schemas.openxmlformats.org/officeDocument/2006/relationships/image" Target="../media/image106.emf"/><Relationship Id="rId13" Type="http://schemas.openxmlformats.org/officeDocument/2006/relationships/image" Target="../media/image107.emf"/><Relationship Id="rId14" Type="http://schemas.openxmlformats.org/officeDocument/2006/relationships/image" Target="../media/image148.emf"/><Relationship Id="rId15" Type="http://schemas.openxmlformats.org/officeDocument/2006/relationships/image" Target="../media/image149.emf"/><Relationship Id="rId16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tiff"/><Relationship Id="rId4" Type="http://schemas.openxmlformats.org/officeDocument/2006/relationships/image" Target="../media/image13.emf"/><Relationship Id="rId5" Type="http://schemas.openxmlformats.org/officeDocument/2006/relationships/image" Target="../media/image138.emf"/><Relationship Id="rId6" Type="http://schemas.openxmlformats.org/officeDocument/2006/relationships/image" Target="../media/image146.emf"/><Relationship Id="rId7" Type="http://schemas.openxmlformats.org/officeDocument/2006/relationships/image" Target="../media/image147.emf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0" Type="http://schemas.openxmlformats.org/officeDocument/2006/relationships/image" Target="../media/image5.png"/></Relationships>
</file>

<file path=ppt/slides/_rels/slide7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51.emf"/><Relationship Id="rId14" Type="http://schemas.openxmlformats.org/officeDocument/2006/relationships/image" Target="../media/image152.emf"/><Relationship Id="rId15" Type="http://schemas.openxmlformats.org/officeDocument/2006/relationships/image" Target="../media/image153.emf"/><Relationship Id="rId16" Type="http://schemas.openxmlformats.org/officeDocument/2006/relationships/image" Target="../media/image154.emf"/><Relationship Id="rId17" Type="http://schemas.openxmlformats.org/officeDocument/2006/relationships/image" Target="../media/image155.emf"/><Relationship Id="rId18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7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0.emf"/><Relationship Id="rId12" Type="http://schemas.openxmlformats.org/officeDocument/2006/relationships/image" Target="../media/image161.emf"/><Relationship Id="rId13" Type="http://schemas.openxmlformats.org/officeDocument/2006/relationships/image" Target="../media/image162.emf"/><Relationship Id="rId14" Type="http://schemas.openxmlformats.org/officeDocument/2006/relationships/image" Target="../media/image163.emf"/><Relationship Id="rId15" Type="http://schemas.openxmlformats.org/officeDocument/2006/relationships/image" Target="../media/image164.emf"/><Relationship Id="rId16" Type="http://schemas.openxmlformats.org/officeDocument/2006/relationships/image" Target="../media/image165.emf"/><Relationship Id="rId17" Type="http://schemas.openxmlformats.org/officeDocument/2006/relationships/image" Target="../media/image1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1.emf"/><Relationship Id="rId3" Type="http://schemas.openxmlformats.org/officeDocument/2006/relationships/image" Target="../media/image152.emf"/><Relationship Id="rId4" Type="http://schemas.openxmlformats.org/officeDocument/2006/relationships/image" Target="../media/image153.emf"/><Relationship Id="rId5" Type="http://schemas.openxmlformats.org/officeDocument/2006/relationships/image" Target="../media/image154.emf"/><Relationship Id="rId6" Type="http://schemas.openxmlformats.org/officeDocument/2006/relationships/image" Target="../media/image157.emf"/><Relationship Id="rId7" Type="http://schemas.openxmlformats.org/officeDocument/2006/relationships/image" Target="../media/image155.emf"/><Relationship Id="rId8" Type="http://schemas.openxmlformats.org/officeDocument/2006/relationships/image" Target="../media/image156.emf"/><Relationship Id="rId9" Type="http://schemas.openxmlformats.org/officeDocument/2006/relationships/image" Target="../media/image158.emf"/><Relationship Id="rId10" Type="http://schemas.openxmlformats.org/officeDocument/2006/relationships/image" Target="../media/image159.emf"/></Relationships>
</file>

<file path=ppt/slides/_rels/slide7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72.emf"/><Relationship Id="rId12" Type="http://schemas.openxmlformats.org/officeDocument/2006/relationships/image" Target="../media/image17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3.emf"/><Relationship Id="rId3" Type="http://schemas.openxmlformats.org/officeDocument/2006/relationships/image" Target="../media/image154.emf"/><Relationship Id="rId4" Type="http://schemas.openxmlformats.org/officeDocument/2006/relationships/image" Target="../media/image167.emf"/><Relationship Id="rId5" Type="http://schemas.openxmlformats.org/officeDocument/2006/relationships/image" Target="../media/image168.emf"/><Relationship Id="rId6" Type="http://schemas.openxmlformats.org/officeDocument/2006/relationships/image" Target="../media/image169.emf"/><Relationship Id="rId7" Type="http://schemas.openxmlformats.org/officeDocument/2006/relationships/image" Target="../media/image151.emf"/><Relationship Id="rId8" Type="http://schemas.openxmlformats.org/officeDocument/2006/relationships/image" Target="../media/image152.emf"/><Relationship Id="rId9" Type="http://schemas.openxmlformats.org/officeDocument/2006/relationships/image" Target="../media/image170.emf"/><Relationship Id="rId10" Type="http://schemas.openxmlformats.org/officeDocument/2006/relationships/image" Target="../media/image171.emf"/></Relationships>
</file>

<file path=ppt/slides/_rels/slide7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77.emf"/><Relationship Id="rId12" Type="http://schemas.openxmlformats.org/officeDocument/2006/relationships/image" Target="../media/image178.emf"/><Relationship Id="rId13" Type="http://schemas.openxmlformats.org/officeDocument/2006/relationships/image" Target="../media/image15.emf"/><Relationship Id="rId14" Type="http://schemas.openxmlformats.org/officeDocument/2006/relationships/image" Target="../media/image1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06.emf"/><Relationship Id="rId7" Type="http://schemas.openxmlformats.org/officeDocument/2006/relationships/image" Target="../media/image107.emf"/><Relationship Id="rId8" Type="http://schemas.openxmlformats.org/officeDocument/2006/relationships/image" Target="../media/image174.emf"/><Relationship Id="rId9" Type="http://schemas.openxmlformats.org/officeDocument/2006/relationships/image" Target="../media/image175.emf"/><Relationship Id="rId10" Type="http://schemas.openxmlformats.org/officeDocument/2006/relationships/image" Target="../media/image176.emf"/></Relationships>
</file>

<file path=ppt/slides/_rels/slide7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5.emf"/><Relationship Id="rId20" Type="http://schemas.openxmlformats.org/officeDocument/2006/relationships/image" Target="../media/image187.emf"/><Relationship Id="rId21" Type="http://schemas.openxmlformats.org/officeDocument/2006/relationships/image" Target="../media/image188.emf"/><Relationship Id="rId10" Type="http://schemas.openxmlformats.org/officeDocument/2006/relationships/image" Target="../media/image176.emf"/><Relationship Id="rId11" Type="http://schemas.openxmlformats.org/officeDocument/2006/relationships/image" Target="../media/image177.emf"/><Relationship Id="rId12" Type="http://schemas.openxmlformats.org/officeDocument/2006/relationships/image" Target="../media/image178.emf"/><Relationship Id="rId13" Type="http://schemas.openxmlformats.org/officeDocument/2006/relationships/image" Target="../media/image180.emf"/><Relationship Id="rId14" Type="http://schemas.openxmlformats.org/officeDocument/2006/relationships/image" Target="../media/image181.emf"/><Relationship Id="rId15" Type="http://schemas.openxmlformats.org/officeDocument/2006/relationships/image" Target="../media/image182.emf"/><Relationship Id="rId16" Type="http://schemas.openxmlformats.org/officeDocument/2006/relationships/image" Target="../media/image183.emf"/><Relationship Id="rId17" Type="http://schemas.openxmlformats.org/officeDocument/2006/relationships/image" Target="../media/image184.emf"/><Relationship Id="rId18" Type="http://schemas.openxmlformats.org/officeDocument/2006/relationships/image" Target="../media/image185.emf"/><Relationship Id="rId19" Type="http://schemas.openxmlformats.org/officeDocument/2006/relationships/image" Target="../media/image18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emf"/><Relationship Id="rId6" Type="http://schemas.openxmlformats.org/officeDocument/2006/relationships/image" Target="../media/image106.emf"/><Relationship Id="rId7" Type="http://schemas.openxmlformats.org/officeDocument/2006/relationships/image" Target="../media/image107.emf"/><Relationship Id="rId8" Type="http://schemas.openxmlformats.org/officeDocument/2006/relationships/image" Target="../media/image174.emf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4.emf"/><Relationship Id="rId12" Type="http://schemas.openxmlformats.org/officeDocument/2006/relationships/image" Target="../media/image25.emf"/><Relationship Id="rId13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0" Type="http://schemas.openxmlformats.org/officeDocument/2006/relationships/image" Target="../media/image10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9.tiff"/><Relationship Id="rId3" Type="http://schemas.openxmlformats.org/officeDocument/2006/relationships/image" Target="../media/image190.tif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1.emf"/><Relationship Id="rId3" Type="http://schemas.openxmlformats.org/officeDocument/2006/relationships/image" Target="../media/image191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emf"/><Relationship Id="rId4" Type="http://schemas.openxmlformats.org/officeDocument/2006/relationships/image" Target="../media/image194.emf"/><Relationship Id="rId5" Type="http://schemas.openxmlformats.org/officeDocument/2006/relationships/image" Target="../media/image195.emf"/><Relationship Id="rId6" Type="http://schemas.openxmlformats.org/officeDocument/2006/relationships/image" Target="../media/image196.emf"/><Relationship Id="rId7" Type="http://schemas.openxmlformats.org/officeDocument/2006/relationships/image" Target="../media/image197.emf"/><Relationship Id="rId8" Type="http://schemas.openxmlformats.org/officeDocument/2006/relationships/image" Target="../media/image198.emf"/><Relationship Id="rId9" Type="http://schemas.openxmlformats.org/officeDocument/2006/relationships/image" Target="../media/image19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2.emf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emf"/><Relationship Id="rId4" Type="http://schemas.openxmlformats.org/officeDocument/2006/relationships/image" Target="../media/image201.emf"/><Relationship Id="rId5" Type="http://schemas.openxmlformats.org/officeDocument/2006/relationships/image" Target="../media/image20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2.emf"/></Relationships>
</file>

<file path=ppt/slides/_rels/slide8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10.emf"/><Relationship Id="rId12" Type="http://schemas.openxmlformats.org/officeDocument/2006/relationships/image" Target="../media/image211.emf"/><Relationship Id="rId13" Type="http://schemas.openxmlformats.org/officeDocument/2006/relationships/image" Target="../media/image2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2.emf"/><Relationship Id="rId3" Type="http://schemas.openxmlformats.org/officeDocument/2006/relationships/image" Target="../media/image200.emf"/><Relationship Id="rId4" Type="http://schemas.openxmlformats.org/officeDocument/2006/relationships/image" Target="../media/image203.emf"/><Relationship Id="rId5" Type="http://schemas.openxmlformats.org/officeDocument/2006/relationships/image" Target="../media/image204.emf"/><Relationship Id="rId6" Type="http://schemas.openxmlformats.org/officeDocument/2006/relationships/image" Target="../media/image205.emf"/><Relationship Id="rId7" Type="http://schemas.openxmlformats.org/officeDocument/2006/relationships/image" Target="../media/image206.emf"/><Relationship Id="rId8" Type="http://schemas.openxmlformats.org/officeDocument/2006/relationships/image" Target="../media/image207.emf"/><Relationship Id="rId9" Type="http://schemas.openxmlformats.org/officeDocument/2006/relationships/image" Target="../media/image208.emf"/><Relationship Id="rId10" Type="http://schemas.openxmlformats.org/officeDocument/2006/relationships/image" Target="../media/image209.emf"/></Relationships>
</file>

<file path=ppt/slides/_rels/slide8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17.emf"/><Relationship Id="rId12" Type="http://schemas.openxmlformats.org/officeDocument/2006/relationships/image" Target="../media/image2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3.emf"/><Relationship Id="rId3" Type="http://schemas.openxmlformats.org/officeDocument/2006/relationships/image" Target="../media/image207.emf"/><Relationship Id="rId4" Type="http://schemas.openxmlformats.org/officeDocument/2006/relationships/image" Target="../media/image208.emf"/><Relationship Id="rId5" Type="http://schemas.openxmlformats.org/officeDocument/2006/relationships/image" Target="../media/image211.emf"/><Relationship Id="rId6" Type="http://schemas.openxmlformats.org/officeDocument/2006/relationships/image" Target="../media/image212.emf"/><Relationship Id="rId7" Type="http://schemas.openxmlformats.org/officeDocument/2006/relationships/image" Target="../media/image213.emf"/><Relationship Id="rId8" Type="http://schemas.openxmlformats.org/officeDocument/2006/relationships/image" Target="../media/image214.emf"/><Relationship Id="rId9" Type="http://schemas.openxmlformats.org/officeDocument/2006/relationships/image" Target="../media/image215.emf"/><Relationship Id="rId10" Type="http://schemas.openxmlformats.org/officeDocument/2006/relationships/image" Target="../media/image216.emf"/></Relationships>
</file>

<file path=ppt/slides/_rels/slide8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.png"/><Relationship Id="rId12" Type="http://schemas.openxmlformats.org/officeDocument/2006/relationships/image" Target="../media/image12.tiff"/><Relationship Id="rId13" Type="http://schemas.openxmlformats.org/officeDocument/2006/relationships/image" Target="../media/image110.emf"/><Relationship Id="rId14" Type="http://schemas.openxmlformats.org/officeDocument/2006/relationships/image" Target="../media/image111.emf"/><Relationship Id="rId15" Type="http://schemas.openxmlformats.org/officeDocument/2006/relationships/image" Target="../media/image113.emf"/><Relationship Id="rId16" Type="http://schemas.openxmlformats.org/officeDocument/2006/relationships/image" Target="../media/image222.emf"/><Relationship Id="rId17" Type="http://schemas.openxmlformats.org/officeDocument/2006/relationships/image" Target="../media/image223.emf"/><Relationship Id="rId18" Type="http://schemas.openxmlformats.org/officeDocument/2006/relationships/image" Target="../media/image2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9.emf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9.emf"/><Relationship Id="rId7" Type="http://schemas.openxmlformats.org/officeDocument/2006/relationships/image" Target="../media/image106.emf"/><Relationship Id="rId8" Type="http://schemas.openxmlformats.org/officeDocument/2006/relationships/image" Target="../media/image107.emf"/><Relationship Id="rId9" Type="http://schemas.openxmlformats.org/officeDocument/2006/relationships/image" Target="../media/image220.emf"/><Relationship Id="rId10" Type="http://schemas.openxmlformats.org/officeDocument/2006/relationships/image" Target="../media/image221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Relationship Id="rId3" Type="http://schemas.openxmlformats.org/officeDocument/2006/relationships/image" Target="../media/image225.emf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emf"/><Relationship Id="rId4" Type="http://schemas.openxmlformats.org/officeDocument/2006/relationships/image" Target="../media/image226.emf"/><Relationship Id="rId5" Type="http://schemas.openxmlformats.org/officeDocument/2006/relationships/image" Target="../media/image2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7.emf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4.emf"/><Relationship Id="rId12" Type="http://schemas.openxmlformats.org/officeDocument/2006/relationships/image" Target="../media/image27.emf"/><Relationship Id="rId13" Type="http://schemas.openxmlformats.org/officeDocument/2006/relationships/image" Target="../media/image28.emf"/><Relationship Id="rId14" Type="http://schemas.openxmlformats.org/officeDocument/2006/relationships/image" Target="../media/image25.emf"/><Relationship Id="rId1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0" Type="http://schemas.openxmlformats.org/officeDocument/2006/relationships/image" Target="../media/image10.emf"/></Relationships>
</file>

<file path=ppt/slides/_rels/slide9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38.emf"/><Relationship Id="rId14" Type="http://schemas.openxmlformats.org/officeDocument/2006/relationships/image" Target="../media/image144.emf"/><Relationship Id="rId15" Type="http://schemas.openxmlformats.org/officeDocument/2006/relationships/image" Target="../media/image14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9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emf"/><Relationship Id="rId13" Type="http://schemas.openxmlformats.org/officeDocument/2006/relationships/image" Target="../media/image152.emf"/><Relationship Id="rId14" Type="http://schemas.openxmlformats.org/officeDocument/2006/relationships/image" Target="../media/image153.emf"/><Relationship Id="rId15" Type="http://schemas.openxmlformats.org/officeDocument/2006/relationships/image" Target="../media/image155.emf"/><Relationship Id="rId16" Type="http://schemas.openxmlformats.org/officeDocument/2006/relationships/image" Target="../media/image156.emf"/><Relationship Id="rId17" Type="http://schemas.openxmlformats.org/officeDocument/2006/relationships/image" Target="../media/image228.emf"/><Relationship Id="rId18" Type="http://schemas.openxmlformats.org/officeDocument/2006/relationships/image" Target="../media/image2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4" Type="http://schemas.openxmlformats.org/officeDocument/2006/relationships/image" Target="../media/image2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0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2.emf"/><Relationship Id="rId3" Type="http://schemas.openxmlformats.org/officeDocument/2006/relationships/image" Target="../media/image233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3.emf"/><Relationship Id="rId3" Type="http://schemas.openxmlformats.org/officeDocument/2006/relationships/image" Target="../media/image234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5.emf"/><Relationship Id="rId3" Type="http://schemas.openxmlformats.org/officeDocument/2006/relationships/image" Target="../media/image152.emf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6.emf"/><Relationship Id="rId3" Type="http://schemas.openxmlformats.org/officeDocument/2006/relationships/image" Target="../media/image237.em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8.emf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9.png"/><Relationship Id="rId4" Type="http://schemas.openxmlformats.org/officeDocument/2006/relationships/image" Target="../media/image240.png"/><Relationship Id="rId5" Type="http://schemas.openxmlformats.org/officeDocument/2006/relationships/image" Target="../media/image241.emf"/><Relationship Id="rId6" Type="http://schemas.openxmlformats.org/officeDocument/2006/relationships/image" Target="../media/image242.emf"/><Relationship Id="rId7" Type="http://schemas.openxmlformats.org/officeDocument/2006/relationships/image" Target="../media/image243.emf"/><Relationship Id="rId8" Type="http://schemas.openxmlformats.org/officeDocument/2006/relationships/image" Target="../media/image244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anford.edu/~boyd/papers/admm_distr_stats.html" TargetMode="Externa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4" Type="http://schemas.openxmlformats.org/officeDocument/2006/relationships/image" Target="../media/image245.emf"/><Relationship Id="rId5" Type="http://schemas.openxmlformats.org/officeDocument/2006/relationships/hyperlink" Target="https://github.com/yahoo/SparkADMM" TargetMode="External"/><Relationship Id="rId6" Type="http://schemas.openxmlformats.org/officeDocument/2006/relationships/hyperlink" Target="http://stanford.edu/~boyd/papers/admm_distr_stats.html" TargetMode="External"/><Relationship Id="rId7" Type="http://schemas.openxmlformats.org/officeDocument/2006/relationships/image" Target="../media/image24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extBox 2"/>
          <p:cNvSpPr txBox="1">
            <a:spLocks noChangeArrowheads="1"/>
          </p:cNvSpPr>
          <p:nvPr/>
        </p:nvSpPr>
        <p:spPr bwMode="auto">
          <a:xfrm>
            <a:off x="304800" y="1981200"/>
            <a:ext cx="8710864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 dirty="0" smtClean="0">
                <a:solidFill>
                  <a:schemeClr val="bg1"/>
                </a:solidFill>
              </a:rPr>
              <a:t>EECE5698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 dirty="0" smtClean="0">
                <a:solidFill>
                  <a:schemeClr val="bg1"/>
                </a:solidFill>
              </a:rPr>
              <a:t>Parallel Processing for Data Analytics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12290" name="TextBox 4"/>
          <p:cNvSpPr txBox="1">
            <a:spLocks noChangeArrowheads="1"/>
          </p:cNvSpPr>
          <p:nvPr/>
        </p:nvSpPr>
        <p:spPr bwMode="auto">
          <a:xfrm>
            <a:off x="838200" y="5580354"/>
            <a:ext cx="8001000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2200" dirty="0" smtClean="0">
                <a:solidFill>
                  <a:schemeClr val="bg1"/>
                </a:solidFill>
              </a:rPr>
              <a:t>Lecture 11: Feature Selection </a:t>
            </a:r>
            <a:endParaRPr lang="en-US" altLang="en-US" sz="2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Fitting Polynomials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aphicFrame>
        <p:nvGraphicFramePr>
          <p:cNvPr id="105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8592474"/>
              </p:ext>
            </p:extLst>
          </p:nvPr>
        </p:nvGraphicFramePr>
        <p:xfrm>
          <a:off x="5980906" y="1233260"/>
          <a:ext cx="2819400" cy="1879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6" name="TextBox 45"/>
          <p:cNvSpPr txBox="1"/>
          <p:nvPr/>
        </p:nvSpPr>
        <p:spPr>
          <a:xfrm>
            <a:off x="362471" y="1357194"/>
            <a:ext cx="48953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 learn a polynomial      of degree</a:t>
            </a:r>
          </a:p>
          <a:p>
            <a:endParaRPr lang="en-US" sz="2400" dirty="0"/>
          </a:p>
          <a:p>
            <a:endParaRPr lang="en-US" sz="2400" dirty="0"/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Produce new features containing all monomials:</a:t>
            </a:r>
          </a:p>
          <a:p>
            <a:pPr marL="342900" indent="-342900">
              <a:buFont typeface="Wingdings" charset="2"/>
              <a:buChar char="q"/>
            </a:pPr>
            <a:endParaRPr lang="en-US" sz="2400" dirty="0"/>
          </a:p>
          <a:p>
            <a:pPr marL="342900" indent="-342900">
              <a:buFont typeface="Wingdings" charset="2"/>
              <a:buChar char="q"/>
            </a:pPr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where                                     .   </a:t>
            </a:r>
          </a:p>
          <a:p>
            <a:endParaRPr lang="en-US" sz="2400" dirty="0"/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Perform linear regression on resulting new set of features  </a:t>
            </a:r>
            <a:endParaRPr lang="en-US" sz="2400" dirty="0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6312" y="1447800"/>
            <a:ext cx="181293" cy="32441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3120" y="3311928"/>
            <a:ext cx="3377761" cy="101142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9726" y="4403802"/>
            <a:ext cx="2975275" cy="277577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2176" y="1981200"/>
            <a:ext cx="1841548" cy="31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38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Note on Biases and Regularization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257800" y="2128055"/>
            <a:ext cx="227189" cy="609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418949" y="1758723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"bias"</a:t>
            </a:r>
            <a:endParaRPr lang="en-US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753702"/>
            <a:ext cx="1023565" cy="320948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914400" y="3810000"/>
            <a:ext cx="617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Bias is typically </a:t>
            </a:r>
            <a:r>
              <a:rPr lang="en-US" b="1" dirty="0" smtClean="0"/>
              <a:t>not</a:t>
            </a:r>
            <a:r>
              <a:rPr lang="en-US" dirty="0" smtClean="0"/>
              <a:t> regularized</a:t>
            </a:r>
          </a:p>
          <a:p>
            <a:pPr marL="285750" indent="-285750">
              <a:buFont typeface="Wingdings" charset="2"/>
              <a:buChar char="q"/>
            </a:pPr>
            <a:endParaRPr lang="en-US" dirty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Intuition: solution should be invariant to shifting the origin of either features or response</a:t>
            </a:r>
            <a:endParaRPr lang="en-US" dirty="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334" y="2503248"/>
            <a:ext cx="4562666" cy="85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1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1600200"/>
            <a:ext cx="6477000" cy="4525963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sz="2400" dirty="0" smtClean="0"/>
              <a:t>Learning                  learning right </a:t>
            </a:r>
            <a:r>
              <a:rPr lang="en-US" sz="2400" b="1" dirty="0" smtClean="0"/>
              <a:t>features</a:t>
            </a:r>
          </a:p>
          <a:p>
            <a:pPr>
              <a:buFont typeface="Wingdings" charset="2"/>
              <a:buChar char="q"/>
            </a:pPr>
            <a:endParaRPr lang="en-US" sz="2400" dirty="0" smtClean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" name="Notched Right Arrow 4"/>
          <p:cNvSpPr/>
          <p:nvPr/>
        </p:nvSpPr>
        <p:spPr>
          <a:xfrm>
            <a:off x="2667000" y="1695438"/>
            <a:ext cx="571356" cy="323228"/>
          </a:xfrm>
          <a:prstGeom prst="notch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896" y="1714709"/>
            <a:ext cx="158888" cy="284323"/>
          </a:xfrm>
          <a:prstGeom prst="rect">
            <a:avLst/>
          </a:prstGeom>
        </p:spPr>
      </p:pic>
      <p:sp>
        <p:nvSpPr>
          <p:cNvPr id="7" name="Left-Right Arrow 6"/>
          <p:cNvSpPr/>
          <p:nvPr/>
        </p:nvSpPr>
        <p:spPr>
          <a:xfrm>
            <a:off x="3276600" y="5562600"/>
            <a:ext cx="381000" cy="228600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986" y="2266782"/>
            <a:ext cx="4030414" cy="276241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81000" y="3019335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Wingdings" charset="2"/>
              <a:buChar char="q"/>
            </a:pPr>
            <a:r>
              <a:rPr lang="en-US" sz="2400" smtClean="0"/>
              <a:t> Fitting </a:t>
            </a:r>
            <a:r>
              <a:rPr lang="en-US" sz="2400" dirty="0"/>
              <a:t>is not enough! </a:t>
            </a:r>
            <a:r>
              <a:rPr lang="en-US" sz="2400" b="1" dirty="0"/>
              <a:t>Cross Validation</a:t>
            </a:r>
          </a:p>
          <a:p>
            <a:pPr>
              <a:buFont typeface="Wingdings" charset="2"/>
              <a:buChar char="q"/>
            </a:pP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439366" y="5414224"/>
            <a:ext cx="68758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charset="2"/>
              <a:buChar char="q"/>
            </a:pPr>
            <a:r>
              <a:rPr lang="en-US" sz="2400" dirty="0" smtClean="0"/>
              <a:t> Model </a:t>
            </a:r>
            <a:r>
              <a:rPr lang="en-US" sz="2400" dirty="0"/>
              <a:t>complexity        Bias-Variance Tradeoff  </a:t>
            </a:r>
          </a:p>
        </p:txBody>
      </p:sp>
    </p:spTree>
    <p:extLst>
      <p:ext uri="{BB962C8B-B14F-4D97-AF65-F5344CB8AC3E}">
        <p14:creationId xmlns:p14="http://schemas.microsoft.com/office/powerpoint/2010/main" val="335105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Conclusions: Relaxing ||</a:t>
            </a:r>
            <a:r>
              <a:rPr lang="en-US" baseline="30000" dirty="0" smtClean="0"/>
              <a:t>.</a:t>
            </a:r>
            <a:r>
              <a:rPr lang="en-US" dirty="0" smtClean="0"/>
              <a:t>||</a:t>
            </a:r>
            <a:r>
              <a:rPr lang="en-US" baseline="-25000" dirty="0" smtClean="0"/>
              <a:t>0</a:t>
            </a:r>
            <a:endParaRPr lang="en-US" baseline="-25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95400"/>
            <a:ext cx="8032080" cy="44097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4170765"/>
            <a:ext cx="515445" cy="2488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3886581"/>
            <a:ext cx="468586" cy="22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68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Lifting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6285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sz="2400" dirty="0" smtClean="0"/>
              <a:t>Affine in        =   </a:t>
            </a:r>
            <a:r>
              <a:rPr lang="en-US" sz="2400" smtClean="0"/>
              <a:t>Linear in</a:t>
            </a:r>
            <a:endParaRPr lang="en-US" sz="2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3675" y="1634240"/>
            <a:ext cx="381668" cy="3148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664" y="1644316"/>
            <a:ext cx="725169" cy="3148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800" y="2447274"/>
            <a:ext cx="3606762" cy="3721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616" y="2504524"/>
            <a:ext cx="381668" cy="31487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5499" y="3461084"/>
            <a:ext cx="147463" cy="22553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3055" y="3304948"/>
            <a:ext cx="944628" cy="3816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958" y="3374808"/>
            <a:ext cx="381668" cy="314876"/>
          </a:xfrm>
          <a:prstGeom prst="rect">
            <a:avLst/>
          </a:prstGeom>
        </p:spPr>
      </p:pic>
      <p:grpSp>
        <p:nvGrpSpPr>
          <p:cNvPr id="36" name="Group 35"/>
          <p:cNvGrpSpPr/>
          <p:nvPr/>
        </p:nvGrpSpPr>
        <p:grpSpPr>
          <a:xfrm>
            <a:off x="5638800" y="4235016"/>
            <a:ext cx="1755947" cy="1708583"/>
            <a:chOff x="6629400" y="4235016"/>
            <a:chExt cx="1755947" cy="1708583"/>
          </a:xfrm>
        </p:grpSpPr>
        <p:cxnSp>
          <p:nvCxnSpPr>
            <p:cNvPr id="18" name="Straight Arrow Connector 17"/>
            <p:cNvCxnSpPr/>
            <p:nvPr/>
          </p:nvCxnSpPr>
          <p:spPr>
            <a:xfrm flipV="1">
              <a:off x="7750328" y="4235016"/>
              <a:ext cx="0" cy="11751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7750328" y="5380036"/>
              <a:ext cx="635019" cy="56356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H="1">
              <a:off x="6629400" y="5410200"/>
              <a:ext cx="1108897" cy="27463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>
            <a:xfrm>
              <a:off x="7688803" y="5516431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7071336" y="4879822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7991157" y="4414556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7991157" y="5092548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Parallelogram 29"/>
          <p:cNvSpPr/>
          <p:nvPr/>
        </p:nvSpPr>
        <p:spPr>
          <a:xfrm>
            <a:off x="1676400" y="4724400"/>
            <a:ext cx="1884907" cy="769934"/>
          </a:xfrm>
          <a:prstGeom prst="parallelogram">
            <a:avLst>
              <a:gd name="adj" fmla="val 50263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>
            <a:off x="2057400" y="4879822"/>
            <a:ext cx="1137674" cy="509913"/>
            <a:chOff x="5638800" y="4566956"/>
            <a:chExt cx="1009211" cy="1190927"/>
          </a:xfrm>
        </p:grpSpPr>
        <p:sp>
          <p:nvSpPr>
            <p:cNvPr id="31" name="Oval 30"/>
            <p:cNvSpPr/>
            <p:nvPr/>
          </p:nvSpPr>
          <p:spPr>
            <a:xfrm>
              <a:off x="6256267" y="5668831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638800" y="5032222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6558621" y="4566956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6558621" y="5244948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Notched Right Arrow 37"/>
          <p:cNvSpPr/>
          <p:nvPr/>
        </p:nvSpPr>
        <p:spPr>
          <a:xfrm>
            <a:off x="4150908" y="4837111"/>
            <a:ext cx="1147681" cy="483843"/>
          </a:xfrm>
          <a:prstGeom prst="notch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Lifting</a:t>
            </a:r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457200" y="2462009"/>
            <a:ext cx="48413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charset="2"/>
              <a:buChar char="q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 Quadratic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in             =  Linear in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57200" y="3327919"/>
            <a:ext cx="7086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charset="2"/>
              <a:buChar char="q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 Polynomial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of degree     in         =    Linear in </a:t>
            </a:r>
          </a:p>
        </p:txBody>
      </p:sp>
    </p:spTree>
    <p:extLst>
      <p:ext uri="{BB962C8B-B14F-4D97-AF65-F5344CB8AC3E}">
        <p14:creationId xmlns:p14="http://schemas.microsoft.com/office/powerpoint/2010/main" val="2055050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0" grpId="0" animBg="1"/>
      <p:bldP spid="38" grpId="0" animBg="1"/>
      <p:bldP spid="39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Different Basis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381000" y="2438400"/>
            <a:ext cx="6604693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charset="2"/>
              <a:buChar char="q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 Polynomials:  basis functions are monomials</a:t>
            </a: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400" dirty="0" smtClean="0">
              <a:latin typeface="Helvetica" charset="0"/>
              <a:ea typeface="Helvetica" charset="0"/>
              <a:cs typeface="Helvetica" charset="0"/>
            </a:endParaRPr>
          </a:p>
          <a:p>
            <a:pPr>
              <a:buFont typeface="Wingdings" charset="2"/>
              <a:buChar char="q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Periodic functions:</a:t>
            </a:r>
          </a:p>
          <a:p>
            <a:pPr>
              <a:buFont typeface="Wingdings" charset="2"/>
              <a:buChar char="q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Font typeface="Wingdings" charset="2"/>
              <a:buChar char="q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Other non linear features:         ,</a:t>
            </a:r>
          </a:p>
          <a:p>
            <a:pPr>
              <a:buFont typeface="Wingdings" charset="2"/>
              <a:buChar char="q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Font typeface="Wingdings" charset="2"/>
              <a:buChar char="q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486400" y="1651446"/>
            <a:ext cx="784225" cy="2308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400800" y="1397530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Known </a:t>
            </a:r>
            <a:r>
              <a:rPr lang="en-US" b="1" dirty="0" smtClean="0"/>
              <a:t>basis</a:t>
            </a:r>
            <a:r>
              <a:rPr lang="en-US" dirty="0" smtClean="0"/>
              <a:t> functions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1786690"/>
            <a:ext cx="1857376" cy="651710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1403395" y="1174457"/>
            <a:ext cx="2796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Coefficients to be learned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1" idx="3"/>
          </p:cNvCxnSpPr>
          <p:nvPr/>
        </p:nvCxnSpPr>
        <p:spPr>
          <a:xfrm>
            <a:off x="4199994" y="1359123"/>
            <a:ext cx="600606" cy="5231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5638800" y="3962302"/>
            <a:ext cx="1755947" cy="1708583"/>
            <a:chOff x="6629400" y="4235016"/>
            <a:chExt cx="1755947" cy="1708583"/>
          </a:xfrm>
        </p:grpSpPr>
        <p:cxnSp>
          <p:nvCxnSpPr>
            <p:cNvPr id="44" name="Straight Arrow Connector 43"/>
            <p:cNvCxnSpPr/>
            <p:nvPr/>
          </p:nvCxnSpPr>
          <p:spPr>
            <a:xfrm flipV="1">
              <a:off x="7750328" y="4235016"/>
              <a:ext cx="0" cy="11751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7750328" y="5380036"/>
              <a:ext cx="635019" cy="56356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>
              <a:off x="6629400" y="5410200"/>
              <a:ext cx="1108897" cy="27463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/>
            <p:cNvSpPr/>
            <p:nvPr/>
          </p:nvSpPr>
          <p:spPr>
            <a:xfrm>
              <a:off x="7688803" y="5516431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7071336" y="4879822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7991157" y="4414556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7991157" y="5092548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Parallelogram 50"/>
          <p:cNvSpPr/>
          <p:nvPr/>
        </p:nvSpPr>
        <p:spPr>
          <a:xfrm>
            <a:off x="1676400" y="4451686"/>
            <a:ext cx="1884907" cy="769934"/>
          </a:xfrm>
          <a:prstGeom prst="parallelogram">
            <a:avLst>
              <a:gd name="adj" fmla="val 50263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/>
          <p:cNvGrpSpPr/>
          <p:nvPr/>
        </p:nvGrpSpPr>
        <p:grpSpPr>
          <a:xfrm>
            <a:off x="2057400" y="4607108"/>
            <a:ext cx="1137674" cy="509913"/>
            <a:chOff x="5638800" y="4566956"/>
            <a:chExt cx="1009211" cy="1190927"/>
          </a:xfrm>
        </p:grpSpPr>
        <p:sp>
          <p:nvSpPr>
            <p:cNvPr id="53" name="Oval 52"/>
            <p:cNvSpPr/>
            <p:nvPr/>
          </p:nvSpPr>
          <p:spPr>
            <a:xfrm>
              <a:off x="6256267" y="5668831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5638800" y="5032222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6558621" y="4566956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6558621" y="5244948"/>
              <a:ext cx="89390" cy="89052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Notched Right Arrow 56"/>
          <p:cNvSpPr/>
          <p:nvPr/>
        </p:nvSpPr>
        <p:spPr>
          <a:xfrm>
            <a:off x="4150909" y="4564397"/>
            <a:ext cx="990600" cy="483843"/>
          </a:xfrm>
          <a:prstGeom prst="notch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266" y="5815943"/>
            <a:ext cx="2741070" cy="36431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400" y="3124200"/>
            <a:ext cx="4092678" cy="5204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400" y="3983395"/>
            <a:ext cx="390342" cy="2342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6944" y="3999086"/>
            <a:ext cx="686056" cy="2681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80664" y="5880429"/>
            <a:ext cx="3729936" cy="29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7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1" grpId="0"/>
      <p:bldP spid="51" grpId="0" animBg="1"/>
      <p:bldP spid="5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Stone-</a:t>
            </a:r>
            <a:r>
              <a:rPr lang="en-US" dirty="0" err="1" smtClean="0"/>
              <a:t>Weierstrass</a:t>
            </a:r>
            <a:r>
              <a:rPr lang="en-US" dirty="0" smtClean="0"/>
              <a:t> Theorem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199" y="2017295"/>
            <a:ext cx="8686800" cy="4525963"/>
          </a:xfrm>
        </p:spPr>
        <p:txBody>
          <a:bodyPr/>
          <a:lstStyle/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Let                      be a continuous function defined over a closed and bounded set            . Then, for any         , there exists a polynomial                      such that: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for all             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     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410" y="2518680"/>
            <a:ext cx="1509324" cy="3556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402" y="2867526"/>
            <a:ext cx="997541" cy="3035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956" y="2968729"/>
            <a:ext cx="702615" cy="2428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3814" y="3224766"/>
            <a:ext cx="1660255" cy="3816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4767" y="3858126"/>
            <a:ext cx="2263985" cy="3209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7572" y="4582245"/>
            <a:ext cx="944628" cy="3043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2521" y="-77992"/>
            <a:ext cx="829168" cy="1216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99956" y="0"/>
            <a:ext cx="890255" cy="112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62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5815120"/>
              </p:ext>
            </p:extLst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Stone-</a:t>
            </a:r>
            <a:r>
              <a:rPr lang="en-US" dirty="0" err="1" smtClean="0"/>
              <a:t>Weierstrass</a:t>
            </a:r>
            <a:r>
              <a:rPr lang="en-US" dirty="0" smtClean="0"/>
              <a:t> in Action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605414"/>
            <a:ext cx="2394966" cy="3530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516" y="2133600"/>
            <a:ext cx="1387884" cy="32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51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4600336"/>
              </p:ext>
            </p:extLst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Stone-</a:t>
            </a:r>
            <a:r>
              <a:rPr lang="en-US" dirty="0" err="1" smtClean="0"/>
              <a:t>Weierstrass</a:t>
            </a:r>
            <a:r>
              <a:rPr lang="en-US" dirty="0" smtClean="0"/>
              <a:t> in Action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605414"/>
            <a:ext cx="2394966" cy="3530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516" y="2133600"/>
            <a:ext cx="1387884" cy="3209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5781" y="4308258"/>
            <a:ext cx="782419" cy="24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488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6165784"/>
              </p:ext>
            </p:extLst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Stone-</a:t>
            </a:r>
            <a:r>
              <a:rPr lang="en-US" dirty="0" err="1" smtClean="0"/>
              <a:t>Weierstrass</a:t>
            </a:r>
            <a:r>
              <a:rPr lang="en-US" dirty="0" smtClean="0"/>
              <a:t> in Action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605414"/>
            <a:ext cx="2394966" cy="3530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516" y="2133600"/>
            <a:ext cx="1387884" cy="320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6037" y="4167134"/>
            <a:ext cx="719965" cy="22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9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4580963"/>
              </p:ext>
            </p:extLst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Stone-</a:t>
            </a:r>
            <a:r>
              <a:rPr lang="en-US" dirty="0" err="1" smtClean="0"/>
              <a:t>Weierstrass</a:t>
            </a:r>
            <a:r>
              <a:rPr lang="en-US" dirty="0" smtClean="0"/>
              <a:t> in Action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605414"/>
            <a:ext cx="2394966" cy="3530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516" y="2133600"/>
            <a:ext cx="1387884" cy="3209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347" y="4220756"/>
            <a:ext cx="881653" cy="28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1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Stone-</a:t>
            </a:r>
            <a:r>
              <a:rPr lang="en-US" dirty="0" err="1" smtClean="0"/>
              <a:t>Weierstrass</a:t>
            </a:r>
            <a:r>
              <a:rPr lang="en-US" dirty="0" smtClean="0"/>
              <a:t> in Action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605414"/>
            <a:ext cx="2394966" cy="3530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516" y="2133600"/>
            <a:ext cx="1387884" cy="320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4049" y="4462238"/>
            <a:ext cx="801503" cy="2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641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Does This Imply?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aphicFrame>
        <p:nvGraphicFramePr>
          <p:cNvPr id="10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853335"/>
              </p:ext>
            </p:extLst>
          </p:nvPr>
        </p:nvGraphicFramePr>
        <p:xfrm>
          <a:off x="4848726" y="1371924"/>
          <a:ext cx="4267200" cy="2346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5" name="Group 14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6" name="TextBox 15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7" name="Rectangle 16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20" name="Straight Connector 19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23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6" name="Straight Connector 25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Rectangle 27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6" name="TextBox 35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8" name="Picture 3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9" name="Left Brace 38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4" name="Straight Connector 43"/>
          <p:cNvCxnSpPr>
            <a:stCxn id="20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9361" y="3670018"/>
            <a:ext cx="3998839" cy="320948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4303" y="4637843"/>
            <a:ext cx="8263801" cy="646521"/>
            <a:chOff x="528202" y="4637843"/>
            <a:chExt cx="8263801" cy="646521"/>
          </a:xfrm>
        </p:grpSpPr>
        <p:sp>
          <p:nvSpPr>
            <p:cNvPr id="47" name="TextBox 46"/>
            <p:cNvSpPr txBox="1"/>
            <p:nvPr/>
          </p:nvSpPr>
          <p:spPr>
            <a:xfrm>
              <a:off x="528202" y="4638033"/>
              <a:ext cx="826380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Suppose features       are in  in                 ,   and                          is a continuous</a:t>
              </a:r>
            </a:p>
            <a:p>
              <a:r>
                <a:rPr lang="en-US" dirty="0" smtClean="0"/>
                <a:t>function. </a:t>
              </a:r>
              <a:endParaRPr lang="en-US" dirty="0"/>
            </a:p>
          </p:txBody>
        </p:sp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962400" y="4637843"/>
              <a:ext cx="938398" cy="331199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530642" y="4762166"/>
              <a:ext cx="251554" cy="190834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486400" y="4638713"/>
              <a:ext cx="1372112" cy="323314"/>
            </a:xfrm>
            <a:prstGeom prst="rect">
              <a:avLst/>
            </a:prstGeom>
          </p:spPr>
        </p:pic>
      </p:grpSp>
      <p:sp>
        <p:nvSpPr>
          <p:cNvPr id="53" name="TextBox 52"/>
          <p:cNvSpPr txBox="1"/>
          <p:nvPr/>
        </p:nvSpPr>
        <p:spPr>
          <a:xfrm>
            <a:off x="152400" y="5392943"/>
            <a:ext cx="908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Then, we can learn a polynomial that is </a:t>
            </a:r>
            <a:r>
              <a:rPr lang="en-US" b="1" dirty="0" smtClean="0"/>
              <a:t>arbitrarily close to      </a:t>
            </a:r>
            <a:r>
              <a:rPr lang="en-US" dirty="0" smtClean="0"/>
              <a:t>using linear regression! </a:t>
            </a:r>
            <a:endParaRPr lang="en-US" dirty="0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324600" y="5465487"/>
            <a:ext cx="164812" cy="294925"/>
          </a:xfrm>
          <a:prstGeom prst="rect">
            <a:avLst/>
          </a:prstGeom>
        </p:spPr>
      </p:pic>
      <p:grpSp>
        <p:nvGrpSpPr>
          <p:cNvPr id="66" name="Group 65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67" name="Rectangle 66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68" name="Straight Connector 67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9" name="TextBox 68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72" name="Rectangle 71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74" name="Picture 7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75" name="Rectangle 74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76" name="Straight Connector 75"/>
          <p:cNvCxnSpPr>
            <a:stCxn id="75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24941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Group 8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0" name="TextBox 9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4" name="Straight Connector 13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7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2" name="Rectangle 21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TextBox 23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3" name="Left Brace 32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6" name="Rectangle 35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7" name="Straight Connector 36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1" name="Rectangle 40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6" name="Straight Connector 45"/>
          <p:cNvCxnSpPr>
            <a:stCxn id="10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11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9" name="Group 48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0" name="Oval Callout 49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61" name="Picture 6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3400" y="3643853"/>
            <a:ext cx="4120278" cy="92814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87374" y="3122397"/>
            <a:ext cx="3500547" cy="312600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14"/>
          <a:srcRect l="5325" r="-5325"/>
          <a:stretch/>
        </p:blipFill>
        <p:spPr>
          <a:xfrm>
            <a:off x="2895599" y="5029200"/>
            <a:ext cx="2971801" cy="6451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5700" y="4660231"/>
            <a:ext cx="5775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Learn  by minimizing Residual-Sum-of-Squares (RSS):</a:t>
            </a:r>
            <a:endParaRPr lang="en-US" dirty="0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87360" y="5867400"/>
            <a:ext cx="1720516" cy="267202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72095" y="5137819"/>
            <a:ext cx="2114802" cy="52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74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Wait…what?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200" y="2268137"/>
            <a:ext cx="4038600" cy="83820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sz="2000"/>
              <a:t> </a:t>
            </a:r>
            <a:r>
              <a:rPr lang="en-US" sz="2000" smtClean="0"/>
              <a:t>                        is continuous</a:t>
            </a:r>
            <a:endParaRPr lang="en-US" sz="2000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273889"/>
            <a:ext cx="1509323" cy="355645"/>
          </a:xfrm>
          <a:prstGeom prst="rect">
            <a:avLst/>
          </a:prstGeom>
        </p:spPr>
      </p:pic>
      <p:sp>
        <p:nvSpPr>
          <p:cNvPr id="58" name="Content Placeholder 1"/>
          <p:cNvSpPr txBox="1">
            <a:spLocks/>
          </p:cNvSpPr>
          <p:nvPr/>
        </p:nvSpPr>
        <p:spPr bwMode="auto">
          <a:xfrm>
            <a:off x="4876800" y="2286000"/>
            <a:ext cx="4038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q"/>
            </a:pPr>
            <a:r>
              <a:rPr lang="en-US" sz="2000" smtClean="0"/>
              <a:t>                         is linear.</a:t>
            </a:r>
            <a:endParaRPr lang="en-US" sz="2000" dirty="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2291752"/>
            <a:ext cx="1509323" cy="35564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495800" y="1295400"/>
            <a:ext cx="0" cy="472440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52600" y="1219200"/>
            <a:ext cx="8835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kNN</a:t>
            </a:r>
            <a:endParaRPr lang="en-US" sz="2800" dirty="0"/>
          </a:p>
        </p:txBody>
      </p:sp>
      <p:sp>
        <p:nvSpPr>
          <p:cNvPr id="62" name="TextBox 61"/>
          <p:cNvSpPr txBox="1"/>
          <p:nvPr/>
        </p:nvSpPr>
        <p:spPr>
          <a:xfrm>
            <a:off x="5395407" y="1178169"/>
            <a:ext cx="3106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Linear Regression</a:t>
            </a:r>
            <a:endParaRPr lang="en-US" sz="2800" dirty="0"/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442424"/>
            <a:ext cx="3818105" cy="1008219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2819400"/>
            <a:ext cx="2630013" cy="23486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58915" y="5168013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urse of dimensionality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5577591" y="5205732"/>
            <a:ext cx="2386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 curse: we have </a:t>
            </a:r>
            <a:r>
              <a:rPr lang="en-US" smtClean="0"/>
              <a:t>assumed it away!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93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Wait…what?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200" y="2268137"/>
            <a:ext cx="4038600" cy="83820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sz="2000"/>
              <a:t> </a:t>
            </a:r>
            <a:r>
              <a:rPr lang="en-US" sz="2000" smtClean="0"/>
              <a:t>                        is continuous</a:t>
            </a:r>
            <a:endParaRPr lang="en-US" sz="2000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273889"/>
            <a:ext cx="1509323" cy="35564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495800" y="1295400"/>
            <a:ext cx="0" cy="472440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52600" y="1219200"/>
            <a:ext cx="8835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kNN</a:t>
            </a:r>
            <a:endParaRPr lang="en-US" sz="2800" dirty="0"/>
          </a:p>
        </p:txBody>
      </p:sp>
      <p:sp>
        <p:nvSpPr>
          <p:cNvPr id="62" name="TextBox 61"/>
          <p:cNvSpPr txBox="1"/>
          <p:nvPr/>
        </p:nvSpPr>
        <p:spPr>
          <a:xfrm>
            <a:off x="5395407" y="1178169"/>
            <a:ext cx="3106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Linear Regression</a:t>
            </a:r>
            <a:endParaRPr lang="en-US" sz="2800" dirty="0"/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442424"/>
            <a:ext cx="3818105" cy="1008219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0434" y="2895600"/>
            <a:ext cx="2173566" cy="194100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58915" y="5168013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urse of dimensionality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4953000" y="5269468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Learn    through appropriate lifting.</a:t>
            </a:r>
            <a:endParaRPr lang="en-US" dirty="0"/>
          </a:p>
        </p:txBody>
      </p:sp>
      <p:sp>
        <p:nvSpPr>
          <p:cNvPr id="15" name="Content Placeholder 1"/>
          <p:cNvSpPr txBox="1">
            <a:spLocks/>
          </p:cNvSpPr>
          <p:nvPr/>
        </p:nvSpPr>
        <p:spPr bwMode="auto">
          <a:xfrm>
            <a:off x="4876800" y="2286000"/>
            <a:ext cx="4038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q"/>
            </a:pPr>
            <a:r>
              <a:rPr lang="en-US" sz="2000" smtClean="0"/>
              <a:t>                         is continuous</a:t>
            </a:r>
            <a:endParaRPr lang="en-US" sz="20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2291752"/>
            <a:ext cx="1509323" cy="3556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5800" y="3031632"/>
            <a:ext cx="1837368" cy="1616568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6333168" y="3886200"/>
            <a:ext cx="677232" cy="3048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7570" y="5352579"/>
            <a:ext cx="149829" cy="26811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286410" y="5650468"/>
            <a:ext cx="3223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Did we escape the </a:t>
            </a:r>
            <a:r>
              <a:rPr lang="en-US" b="1" smtClean="0">
                <a:solidFill>
                  <a:srgbClr val="FF0000"/>
                </a:solidFill>
              </a:rPr>
              <a:t>curse?!?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49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027778" y="4800600"/>
            <a:ext cx="2239422" cy="10668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No, We Did Not.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Group 8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0" name="TextBox 9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4" name="Straight Connector 13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7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2" name="Rectangle 21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TextBox 23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3" name="Left Brace 32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6" name="Rectangle 35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7" name="Straight Connector 36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1" name="Rectangle 40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6" name="Straight Connector 45"/>
          <p:cNvCxnSpPr>
            <a:stCxn id="10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11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Oval Callout 49"/>
          <p:cNvSpPr/>
          <p:nvPr/>
        </p:nvSpPr>
        <p:spPr bwMode="auto">
          <a:xfrm>
            <a:off x="5410200" y="1066800"/>
            <a:ext cx="1143000" cy="762000"/>
          </a:xfrm>
          <a:prstGeom prst="wedgeEllipseCallout">
            <a:avLst>
              <a:gd name="adj1" fmla="val 86911"/>
              <a:gd name="adj2" fmla="val 58796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3400" y="3643853"/>
            <a:ext cx="4120278" cy="92814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87374" y="3122397"/>
            <a:ext cx="3500547" cy="3126003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97998" y="4873685"/>
            <a:ext cx="1364463" cy="839669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566975" y="1323362"/>
            <a:ext cx="805751" cy="23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09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983458" y="4800600"/>
            <a:ext cx="2230701" cy="10668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No, We Did Not.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0" name="Oval Callout 49"/>
          <p:cNvSpPr/>
          <p:nvPr/>
        </p:nvSpPr>
        <p:spPr bwMode="auto">
          <a:xfrm>
            <a:off x="5410200" y="1066800"/>
            <a:ext cx="1449218" cy="762000"/>
          </a:xfrm>
          <a:prstGeom prst="wedgeEllipseCallout">
            <a:avLst>
              <a:gd name="adj1" fmla="val 86911"/>
              <a:gd name="adj2" fmla="val 58796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grpSp>
        <p:nvGrpSpPr>
          <p:cNvPr id="52" name="Group 51"/>
          <p:cNvGrpSpPr/>
          <p:nvPr/>
        </p:nvGrpSpPr>
        <p:grpSpPr>
          <a:xfrm>
            <a:off x="228600" y="1370422"/>
            <a:ext cx="4370828" cy="1746114"/>
            <a:chOff x="528202" y="2207846"/>
            <a:chExt cx="7253091" cy="2897554"/>
          </a:xfrm>
        </p:grpSpPr>
        <p:sp>
          <p:nvSpPr>
            <p:cNvPr id="150" name="Rectangle 149"/>
            <p:cNvSpPr/>
            <p:nvPr/>
          </p:nvSpPr>
          <p:spPr>
            <a:xfrm>
              <a:off x="6485099" y="4114805"/>
              <a:ext cx="304800" cy="22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pic>
          <p:nvPicPr>
            <p:cNvPr id="151" name="Picture 150"/>
            <p:cNvPicPr>
              <a:picLocks noChangeAspect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 flipH="1">
              <a:off x="925865" y="3145048"/>
              <a:ext cx="319208" cy="326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2" name="Picture 13" descr="C:\Users\ioannidiss.AM\AppData\Local\Microsoft\Windows\Temporary Internet Files\Content.IE5\RQ0SPBYQ\MC900433954[1]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 flipH="1">
              <a:off x="931111" y="3549759"/>
              <a:ext cx="321321" cy="3213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3" name="Picture 10" descr="C:\Users\ioannidiss.AM\AppData\Local\Microsoft\Windows\Temporary Internet Files\Content.IE5\P3O3245A\MC900432626[1]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 flipH="1">
              <a:off x="914400" y="4336827"/>
              <a:ext cx="311373" cy="311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54" name="Group 153"/>
            <p:cNvGrpSpPr/>
            <p:nvPr/>
          </p:nvGrpSpPr>
          <p:grpSpPr>
            <a:xfrm>
              <a:off x="1192705" y="2512650"/>
              <a:ext cx="1687999" cy="2043578"/>
              <a:chOff x="1192705" y="1064845"/>
              <a:chExt cx="1687999" cy="2043578"/>
            </a:xfrm>
          </p:grpSpPr>
          <p:sp>
            <p:nvSpPr>
              <p:cNvPr id="155" name="TextBox 154"/>
              <p:cNvSpPr txBox="1"/>
              <p:nvPr/>
            </p:nvSpPr>
            <p:spPr>
              <a:xfrm rot="19289708">
                <a:off x="1890106" y="1064845"/>
                <a:ext cx="990598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Age</a:t>
                </a:r>
                <a:endParaRPr lang="en-US" sz="800" dirty="0"/>
              </a:p>
            </p:txBody>
          </p:sp>
          <p:sp>
            <p:nvSpPr>
              <p:cNvPr id="156" name="Rectangle 155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57" name="Rectangle 156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pic>
            <p:nvPicPr>
              <p:cNvPr id="158" name="Picture 157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07446" y="1703162"/>
                <a:ext cx="227180" cy="212563"/>
              </a:xfrm>
              <a:prstGeom prst="rect">
                <a:avLst/>
              </a:prstGeom>
              <a:ln w="12700" cmpd="sng">
                <a:noFill/>
              </a:ln>
            </p:spPr>
          </p:pic>
          <p:cxnSp>
            <p:nvCxnSpPr>
              <p:cNvPr id="159" name="Straight Connector 158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0" name="Straight Connector 159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61" name="Picture 160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25570" y="2854754"/>
                <a:ext cx="147818" cy="228600"/>
              </a:xfrm>
              <a:prstGeom prst="rect">
                <a:avLst/>
              </a:prstGeom>
            </p:spPr>
          </p:pic>
          <p:sp>
            <p:nvSpPr>
              <p:cNvPr id="162" name="TextBox 40"/>
              <p:cNvSpPr txBox="1">
                <a:spLocks noChangeArrowheads="1"/>
              </p:cNvSpPr>
              <p:nvPr/>
            </p:nvSpPr>
            <p:spPr bwMode="auto">
              <a:xfrm rot="16200000">
                <a:off x="1133224" y="2329699"/>
                <a:ext cx="533401" cy="41444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sz="1050" dirty="0"/>
                  <a:t>…</a:t>
                </a:r>
              </a:p>
            </p:txBody>
          </p:sp>
          <p:pic>
            <p:nvPicPr>
              <p:cNvPr id="163" name="Picture 162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34889" y="2008198"/>
                <a:ext cx="147818" cy="228600"/>
              </a:xfrm>
              <a:prstGeom prst="rect">
                <a:avLst/>
              </a:prstGeom>
            </p:spPr>
          </p:pic>
          <p:sp>
            <p:nvSpPr>
              <p:cNvPr id="164" name="Rectangle 163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65" name="Straight Connector 164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6" name="Straight Connector 165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67" name="Rectangle 166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68" name="Straight Connector 167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69" name="TextBox 168"/>
              <p:cNvSpPr txBox="1"/>
              <p:nvPr/>
            </p:nvSpPr>
            <p:spPr>
              <a:xfrm>
                <a:off x="1867682" y="1680737"/>
                <a:ext cx="533399" cy="204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" dirty="0" smtClean="0"/>
                  <a:t>19ys</a:t>
                </a:r>
                <a:endParaRPr lang="en-US" sz="200" dirty="0"/>
              </a:p>
            </p:txBody>
          </p:sp>
          <p:sp>
            <p:nvSpPr>
              <p:cNvPr id="170" name="TextBox 169"/>
              <p:cNvSpPr txBox="1"/>
              <p:nvPr/>
            </p:nvSpPr>
            <p:spPr>
              <a:xfrm>
                <a:off x="1875379" y="1994003"/>
                <a:ext cx="533399" cy="204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" dirty="0" smtClean="0"/>
                  <a:t>34ys</a:t>
                </a:r>
                <a:endParaRPr lang="en-US" sz="200" dirty="0"/>
              </a:p>
            </p:txBody>
          </p:sp>
          <p:sp>
            <p:nvSpPr>
              <p:cNvPr id="171" name="TextBox 170"/>
              <p:cNvSpPr txBox="1"/>
              <p:nvPr/>
            </p:nvSpPr>
            <p:spPr>
              <a:xfrm>
                <a:off x="1593665" y="1688414"/>
                <a:ext cx="434109" cy="204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" dirty="0" smtClean="0"/>
                  <a:t>40K</a:t>
                </a:r>
                <a:endParaRPr lang="en-US" sz="200" dirty="0"/>
              </a:p>
            </p:txBody>
          </p:sp>
          <p:sp>
            <p:nvSpPr>
              <p:cNvPr id="172" name="TextBox 171"/>
              <p:cNvSpPr txBox="1"/>
              <p:nvPr/>
            </p:nvSpPr>
            <p:spPr>
              <a:xfrm>
                <a:off x="1585204" y="1993983"/>
                <a:ext cx="434109" cy="204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" dirty="0" smtClean="0"/>
                  <a:t>55K</a:t>
                </a:r>
                <a:endParaRPr lang="en-US" sz="200" dirty="0"/>
              </a:p>
            </p:txBody>
          </p:sp>
          <p:sp>
            <p:nvSpPr>
              <p:cNvPr id="173" name="TextBox 172"/>
              <p:cNvSpPr txBox="1"/>
              <p:nvPr/>
            </p:nvSpPr>
            <p:spPr>
              <a:xfrm>
                <a:off x="1570579" y="2834410"/>
                <a:ext cx="434109" cy="204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" dirty="0" smtClean="0"/>
                  <a:t>90K</a:t>
                </a:r>
                <a:endParaRPr lang="en-US" sz="200" dirty="0"/>
              </a:p>
            </p:txBody>
          </p:sp>
          <p:sp>
            <p:nvSpPr>
              <p:cNvPr id="174" name="TextBox 173"/>
              <p:cNvSpPr txBox="1"/>
              <p:nvPr/>
            </p:nvSpPr>
            <p:spPr>
              <a:xfrm>
                <a:off x="1876149" y="2826715"/>
                <a:ext cx="509539" cy="204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" dirty="0" smtClean="0"/>
                  <a:t>24ys</a:t>
                </a:r>
                <a:endParaRPr lang="en-US" sz="200" dirty="0"/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 rot="19289708">
                <a:off x="1295105" y="1145752"/>
                <a:ext cx="990598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Gender</a:t>
                </a:r>
                <a:endParaRPr lang="en-US" sz="800" dirty="0"/>
              </a:p>
            </p:txBody>
          </p:sp>
          <p:sp>
            <p:nvSpPr>
              <p:cNvPr id="176" name="TextBox 175"/>
              <p:cNvSpPr txBox="1"/>
              <p:nvPr/>
            </p:nvSpPr>
            <p:spPr>
              <a:xfrm rot="19289708">
                <a:off x="1575118" y="1124112"/>
                <a:ext cx="990598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Weight</a:t>
                </a:r>
                <a:endParaRPr lang="en-US" sz="800" dirty="0"/>
              </a:p>
            </p:txBody>
          </p:sp>
        </p:grpSp>
        <p:pic>
          <p:nvPicPr>
            <p:cNvPr id="177" name="Picture 17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3400" y="2743205"/>
              <a:ext cx="755985" cy="254167"/>
            </a:xfrm>
            <a:prstGeom prst="rect">
              <a:avLst/>
            </a:prstGeom>
          </p:spPr>
        </p:pic>
        <p:sp>
          <p:nvSpPr>
            <p:cNvPr id="178" name="Left Brace 177"/>
            <p:cNvSpPr/>
            <p:nvPr/>
          </p:nvSpPr>
          <p:spPr bwMode="auto">
            <a:xfrm>
              <a:off x="714022" y="3304921"/>
              <a:ext cx="152400" cy="1196529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79" name="Picture 17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8202" y="3826785"/>
              <a:ext cx="136518" cy="114500"/>
            </a:xfrm>
            <a:prstGeom prst="rect">
              <a:avLst/>
            </a:prstGeom>
          </p:spPr>
        </p:pic>
        <p:grpSp>
          <p:nvGrpSpPr>
            <p:cNvPr id="180" name="Group 179"/>
            <p:cNvGrpSpPr/>
            <p:nvPr/>
          </p:nvGrpSpPr>
          <p:grpSpPr>
            <a:xfrm>
              <a:off x="6096000" y="2360254"/>
              <a:ext cx="1685293" cy="2159160"/>
              <a:chOff x="2286000" y="912449"/>
              <a:chExt cx="1685293" cy="2159160"/>
            </a:xfrm>
          </p:grpSpPr>
          <p:sp>
            <p:nvSpPr>
              <p:cNvPr id="181" name="Rectangle 180"/>
              <p:cNvSpPr/>
              <p:nvPr/>
            </p:nvSpPr>
            <p:spPr bwMode="auto">
              <a:xfrm>
                <a:off x="2439445" y="1637921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82" name="Straight Connector 181"/>
              <p:cNvCxnSpPr/>
              <p:nvPr/>
            </p:nvCxnSpPr>
            <p:spPr bwMode="auto">
              <a:xfrm>
                <a:off x="2439445" y="1942721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83" name="TextBox 182"/>
              <p:cNvSpPr txBox="1"/>
              <p:nvPr/>
            </p:nvSpPr>
            <p:spPr>
              <a:xfrm rot="19289708">
                <a:off x="2286000" y="912449"/>
                <a:ext cx="1685293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Blood Pressure </a:t>
                </a:r>
                <a:endParaRPr lang="en-US" sz="800" dirty="0"/>
              </a:p>
            </p:txBody>
          </p:sp>
          <p:sp>
            <p:nvSpPr>
              <p:cNvPr id="184" name="TextBox 183"/>
              <p:cNvSpPr txBox="1"/>
              <p:nvPr/>
            </p:nvSpPr>
            <p:spPr>
              <a:xfrm>
                <a:off x="2377357" y="1640589"/>
                <a:ext cx="484667" cy="30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3.1</a:t>
                </a:r>
                <a:endParaRPr lang="en-US" sz="600" dirty="0"/>
              </a:p>
            </p:txBody>
          </p:sp>
          <p:sp>
            <p:nvSpPr>
              <p:cNvPr id="185" name="TextBox 184"/>
              <p:cNvSpPr txBox="1"/>
              <p:nvPr/>
            </p:nvSpPr>
            <p:spPr>
              <a:xfrm>
                <a:off x="2368890" y="1925632"/>
                <a:ext cx="484667" cy="30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1.2</a:t>
                </a:r>
                <a:endParaRPr lang="en-US" sz="600" dirty="0"/>
              </a:p>
            </p:txBody>
          </p:sp>
          <p:sp>
            <p:nvSpPr>
              <p:cNvPr id="186" name="Rectangle 185"/>
              <p:cNvSpPr/>
              <p:nvPr/>
            </p:nvSpPr>
            <p:spPr bwMode="auto">
              <a:xfrm rot="16200000">
                <a:off x="2439446" y="2780920"/>
                <a:ext cx="276578" cy="304799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2363622" y="2763834"/>
                <a:ext cx="484667" cy="30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2.5</a:t>
                </a:r>
                <a:endParaRPr lang="en-US" sz="600" dirty="0"/>
              </a:p>
            </p:txBody>
          </p:sp>
        </p:grpSp>
        <p:pic>
          <p:nvPicPr>
            <p:cNvPr id="188" name="Picture 187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790693" y="2756435"/>
              <a:ext cx="702544" cy="229403"/>
            </a:xfrm>
            <a:prstGeom prst="rect">
              <a:avLst/>
            </a:prstGeom>
          </p:spPr>
        </p:pic>
        <p:sp>
          <p:nvSpPr>
            <p:cNvPr id="189" name="Rectangle 188"/>
            <p:cNvSpPr/>
            <p:nvPr/>
          </p:nvSpPr>
          <p:spPr bwMode="auto">
            <a:xfrm>
              <a:off x="6248411" y="3090706"/>
              <a:ext cx="288038" cy="284177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90" name="Straight Connector 189"/>
            <p:cNvCxnSpPr>
              <a:stCxn id="164" idx="2"/>
            </p:cNvCxnSpPr>
            <p:nvPr/>
          </p:nvCxnSpPr>
          <p:spPr bwMode="auto">
            <a:xfrm>
              <a:off x="911393" y="2997372"/>
              <a:ext cx="384007" cy="203033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1" name="Straight Connector 190"/>
            <p:cNvCxnSpPr/>
            <p:nvPr/>
          </p:nvCxnSpPr>
          <p:spPr bwMode="auto">
            <a:xfrm flipH="1">
              <a:off x="6536449" y="2985838"/>
              <a:ext cx="605516" cy="24695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92" name="Left Brace 191"/>
            <p:cNvSpPr/>
            <p:nvPr/>
          </p:nvSpPr>
          <p:spPr bwMode="auto">
            <a:xfrm rot="16200000">
              <a:off x="1718347" y="4164946"/>
              <a:ext cx="241203" cy="1044740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93" name="Picture 192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748864" y="4835738"/>
              <a:ext cx="156136" cy="225532"/>
            </a:xfrm>
            <a:prstGeom prst="rect">
              <a:avLst/>
            </a:prstGeom>
          </p:spPr>
        </p:pic>
        <p:grpSp>
          <p:nvGrpSpPr>
            <p:cNvPr id="194" name="Group 193"/>
            <p:cNvGrpSpPr/>
            <p:nvPr/>
          </p:nvGrpSpPr>
          <p:grpSpPr>
            <a:xfrm>
              <a:off x="3025047" y="2237823"/>
              <a:ext cx="2232753" cy="2347206"/>
              <a:chOff x="1148352" y="761217"/>
              <a:chExt cx="2232753" cy="2347206"/>
            </a:xfrm>
          </p:grpSpPr>
          <p:sp>
            <p:nvSpPr>
              <p:cNvPr id="195" name="TextBox 194"/>
              <p:cNvSpPr txBox="1"/>
              <p:nvPr/>
            </p:nvSpPr>
            <p:spPr>
              <a:xfrm rot="19289708">
                <a:off x="1918470" y="917908"/>
                <a:ext cx="1462635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smtClean="0"/>
                  <a:t>Weight x Age</a:t>
                </a:r>
                <a:endParaRPr lang="en-US" sz="800" dirty="0"/>
              </a:p>
            </p:txBody>
          </p:sp>
          <p:sp>
            <p:nvSpPr>
              <p:cNvPr id="196" name="Rectangle 195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97" name="Rectangle 196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98" name="Straight Connector 197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9" name="Straight Connector 198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00" name="TextBox 40"/>
              <p:cNvSpPr txBox="1">
                <a:spLocks noChangeArrowheads="1"/>
              </p:cNvSpPr>
              <p:nvPr/>
            </p:nvSpPr>
            <p:spPr bwMode="auto">
              <a:xfrm rot="16200000">
                <a:off x="1133220" y="2329700"/>
                <a:ext cx="533399" cy="41444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sz="1050" dirty="0"/>
                  <a:t>…</a:t>
                </a:r>
              </a:p>
            </p:txBody>
          </p:sp>
          <p:sp>
            <p:nvSpPr>
              <p:cNvPr id="201" name="Rectangle 200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02" name="Straight Connector 201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3" name="Straight Connector 202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04" name="Rectangle 203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05" name="Straight Connector 204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06" name="TextBox 205"/>
              <p:cNvSpPr txBox="1"/>
              <p:nvPr/>
            </p:nvSpPr>
            <p:spPr>
              <a:xfrm rot="19289708">
                <a:off x="1148352" y="761217"/>
                <a:ext cx="2136300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Gender x Weight</a:t>
                </a:r>
                <a:endParaRPr lang="en-US" sz="800" dirty="0"/>
              </a:p>
            </p:txBody>
          </p:sp>
          <p:sp>
            <p:nvSpPr>
              <p:cNvPr id="207" name="TextBox 206"/>
              <p:cNvSpPr txBox="1"/>
              <p:nvPr/>
            </p:nvSpPr>
            <p:spPr>
              <a:xfrm rot="19289708">
                <a:off x="1521147" y="969587"/>
                <a:ext cx="1487009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smtClean="0"/>
                  <a:t>Gender x Age</a:t>
                </a:r>
                <a:endParaRPr lang="en-US" sz="800" dirty="0"/>
              </a:p>
            </p:txBody>
          </p:sp>
        </p:grpSp>
        <p:sp>
          <p:nvSpPr>
            <p:cNvPr id="208" name="Left Brace 207"/>
            <p:cNvSpPr/>
            <p:nvPr/>
          </p:nvSpPr>
          <p:spPr bwMode="auto">
            <a:xfrm rot="16200000">
              <a:off x="3529788" y="4183261"/>
              <a:ext cx="241203" cy="1044740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209" name="Picture 208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182160" y="4813629"/>
              <a:ext cx="1261713" cy="291771"/>
            </a:xfrm>
            <a:prstGeom prst="rect">
              <a:avLst/>
            </a:prstGeom>
          </p:spPr>
        </p:pic>
        <p:grpSp>
          <p:nvGrpSpPr>
            <p:cNvPr id="210" name="Group 209"/>
            <p:cNvGrpSpPr/>
            <p:nvPr/>
          </p:nvGrpSpPr>
          <p:grpSpPr>
            <a:xfrm>
              <a:off x="2395035" y="2381175"/>
              <a:ext cx="1685293" cy="2159163"/>
              <a:chOff x="2286000" y="912446"/>
              <a:chExt cx="1685293" cy="2159163"/>
            </a:xfrm>
          </p:grpSpPr>
          <p:sp>
            <p:nvSpPr>
              <p:cNvPr id="211" name="Rectangle 210"/>
              <p:cNvSpPr/>
              <p:nvPr/>
            </p:nvSpPr>
            <p:spPr bwMode="auto">
              <a:xfrm>
                <a:off x="2439445" y="1637921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12" name="Straight Connector 211"/>
              <p:cNvCxnSpPr/>
              <p:nvPr/>
            </p:nvCxnSpPr>
            <p:spPr bwMode="auto">
              <a:xfrm>
                <a:off x="2439445" y="1942721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13" name="TextBox 212"/>
              <p:cNvSpPr txBox="1"/>
              <p:nvPr/>
            </p:nvSpPr>
            <p:spPr>
              <a:xfrm rot="19289708">
                <a:off x="2286000" y="912446"/>
                <a:ext cx="1685293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Bias</a:t>
                </a:r>
                <a:endParaRPr lang="en-US" sz="800" dirty="0"/>
              </a:p>
            </p:txBody>
          </p:sp>
          <p:sp>
            <p:nvSpPr>
              <p:cNvPr id="214" name="TextBox 213"/>
              <p:cNvSpPr txBox="1"/>
              <p:nvPr/>
            </p:nvSpPr>
            <p:spPr>
              <a:xfrm>
                <a:off x="2377357" y="1640589"/>
                <a:ext cx="484667" cy="30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1.0</a:t>
                </a:r>
                <a:endParaRPr lang="en-US" sz="600" dirty="0"/>
              </a:p>
            </p:txBody>
          </p:sp>
          <p:sp>
            <p:nvSpPr>
              <p:cNvPr id="215" name="TextBox 214"/>
              <p:cNvSpPr txBox="1"/>
              <p:nvPr/>
            </p:nvSpPr>
            <p:spPr>
              <a:xfrm>
                <a:off x="2368890" y="1925634"/>
                <a:ext cx="484667" cy="30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1.0</a:t>
                </a:r>
                <a:endParaRPr lang="en-US" sz="600" dirty="0"/>
              </a:p>
            </p:txBody>
          </p:sp>
          <p:sp>
            <p:nvSpPr>
              <p:cNvPr id="216" name="Rectangle 215"/>
              <p:cNvSpPr/>
              <p:nvPr/>
            </p:nvSpPr>
            <p:spPr bwMode="auto">
              <a:xfrm rot="16200000">
                <a:off x="2439446" y="2780920"/>
                <a:ext cx="276578" cy="304799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17" name="TextBox 216"/>
              <p:cNvSpPr txBox="1"/>
              <p:nvPr/>
            </p:nvSpPr>
            <p:spPr>
              <a:xfrm>
                <a:off x="2363622" y="2763834"/>
                <a:ext cx="484667" cy="3064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 smtClean="0"/>
                  <a:t>1.0</a:t>
                </a:r>
                <a:endParaRPr lang="en-US" sz="600" dirty="0"/>
              </a:p>
            </p:txBody>
          </p:sp>
        </p:grpSp>
        <p:sp>
          <p:nvSpPr>
            <p:cNvPr id="218" name="Left Brace 217"/>
            <p:cNvSpPr/>
            <p:nvPr/>
          </p:nvSpPr>
          <p:spPr bwMode="auto">
            <a:xfrm rot="16200000">
              <a:off x="2612263" y="4558599"/>
              <a:ext cx="126831" cy="287442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219" name="Picture 21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638926" y="4837700"/>
              <a:ext cx="104091" cy="216856"/>
            </a:xfrm>
            <a:prstGeom prst="rect">
              <a:avLst/>
            </a:prstGeom>
          </p:spPr>
        </p:pic>
        <p:grpSp>
          <p:nvGrpSpPr>
            <p:cNvPr id="220" name="Group 219"/>
            <p:cNvGrpSpPr/>
            <p:nvPr/>
          </p:nvGrpSpPr>
          <p:grpSpPr>
            <a:xfrm>
              <a:off x="4572000" y="2207846"/>
              <a:ext cx="2232753" cy="2347206"/>
              <a:chOff x="1148352" y="761217"/>
              <a:chExt cx="2232753" cy="2347206"/>
            </a:xfrm>
          </p:grpSpPr>
          <p:sp>
            <p:nvSpPr>
              <p:cNvPr id="221" name="TextBox 220"/>
              <p:cNvSpPr txBox="1"/>
              <p:nvPr/>
            </p:nvSpPr>
            <p:spPr>
              <a:xfrm rot="19289708">
                <a:off x="1918470" y="917907"/>
                <a:ext cx="1462635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Age</a:t>
                </a:r>
                <a:r>
                  <a:rPr lang="en-US" sz="500" baseline="30000" dirty="0" smtClean="0"/>
                  <a:t>2</a:t>
                </a:r>
                <a:endParaRPr lang="en-US" sz="800" dirty="0"/>
              </a:p>
            </p:txBody>
          </p:sp>
          <p:sp>
            <p:nvSpPr>
              <p:cNvPr id="222" name="Rectangle 221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23" name="Rectangle 222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24" name="Straight Connector 223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5" name="Straight Connector 224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26" name="TextBox 40"/>
              <p:cNvSpPr txBox="1">
                <a:spLocks noChangeArrowheads="1"/>
              </p:cNvSpPr>
              <p:nvPr/>
            </p:nvSpPr>
            <p:spPr bwMode="auto">
              <a:xfrm rot="16200000">
                <a:off x="1133220" y="2329700"/>
                <a:ext cx="533399" cy="41444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sz="1050" dirty="0"/>
                  <a:t>…</a:t>
                </a:r>
              </a:p>
            </p:txBody>
          </p:sp>
          <p:sp>
            <p:nvSpPr>
              <p:cNvPr id="227" name="Rectangle 226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28" name="Straight Connector 227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9" name="Straight Connector 228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30" name="Rectangle 229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31" name="Straight Connector 230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32" name="TextBox 231"/>
              <p:cNvSpPr txBox="1"/>
              <p:nvPr/>
            </p:nvSpPr>
            <p:spPr>
              <a:xfrm rot="19289708">
                <a:off x="1148352" y="761217"/>
                <a:ext cx="2136300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Gender</a:t>
                </a:r>
                <a:r>
                  <a:rPr lang="en-US" sz="500" baseline="30000" dirty="0" smtClean="0"/>
                  <a:t>2</a:t>
                </a:r>
                <a:endParaRPr lang="en-US" sz="800" baseline="30000" dirty="0"/>
              </a:p>
            </p:txBody>
          </p:sp>
          <p:sp>
            <p:nvSpPr>
              <p:cNvPr id="233" name="TextBox 232"/>
              <p:cNvSpPr txBox="1"/>
              <p:nvPr/>
            </p:nvSpPr>
            <p:spPr>
              <a:xfrm rot="19289708">
                <a:off x="1521147" y="969585"/>
                <a:ext cx="1487009" cy="28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Age</a:t>
                </a:r>
                <a:r>
                  <a:rPr lang="en-US" sz="500" baseline="30000" dirty="0" smtClean="0"/>
                  <a:t>2</a:t>
                </a:r>
                <a:endParaRPr lang="en-US" sz="800" baseline="30000" dirty="0"/>
              </a:p>
            </p:txBody>
          </p:sp>
        </p:grpSp>
        <p:sp>
          <p:nvSpPr>
            <p:cNvPr id="234" name="Left Brace 233"/>
            <p:cNvSpPr/>
            <p:nvPr/>
          </p:nvSpPr>
          <p:spPr bwMode="auto">
            <a:xfrm rot="16200000">
              <a:off x="5076741" y="4153284"/>
              <a:ext cx="241203" cy="1044740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235" name="Picture 23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133748" y="4816642"/>
              <a:ext cx="156136" cy="225532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3400" y="3261759"/>
            <a:ext cx="4692318" cy="601151"/>
          </a:xfrm>
          <a:prstGeom prst="rect">
            <a:avLst/>
          </a:prstGeom>
        </p:spPr>
      </p:pic>
      <p:pic>
        <p:nvPicPr>
          <p:cNvPr id="236" name="Picture 23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5000" y="3124200"/>
            <a:ext cx="3255011" cy="286385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65286" y="4910947"/>
            <a:ext cx="1393087" cy="763335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622758" y="1291159"/>
            <a:ext cx="1149380" cy="27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38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983458" y="4800600"/>
            <a:ext cx="2230701" cy="10668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No, We Did Not.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sp>
        <p:nvSpPr>
          <p:cNvPr id="150" name="Rectangle 149"/>
          <p:cNvSpPr/>
          <p:nvPr/>
        </p:nvSpPr>
        <p:spPr>
          <a:xfrm>
            <a:off x="4822497" y="2519587"/>
            <a:ext cx="183677" cy="1377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151" name="Picture 15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468238" y="1935196"/>
            <a:ext cx="192360" cy="196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2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471399" y="2179081"/>
            <a:ext cx="193633" cy="1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461329" y="2653381"/>
            <a:ext cx="187638" cy="187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54" name="Group 153"/>
          <p:cNvGrpSpPr/>
          <p:nvPr/>
        </p:nvGrpSpPr>
        <p:grpSpPr>
          <a:xfrm>
            <a:off x="621890" y="1538714"/>
            <a:ext cx="1024366" cy="1297202"/>
            <a:chOff x="1180840" y="1039309"/>
            <a:chExt cx="1699864" cy="2152616"/>
          </a:xfrm>
        </p:grpSpPr>
        <p:sp>
          <p:nvSpPr>
            <p:cNvPr id="155" name="TextBox 154"/>
            <p:cNvSpPr txBox="1"/>
            <p:nvPr/>
          </p:nvSpPr>
          <p:spPr>
            <a:xfrm rot="19289708">
              <a:off x="1890104" y="1039309"/>
              <a:ext cx="990600" cy="33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 smtClean="0"/>
                <a:t>Age</a:t>
              </a:r>
              <a:endParaRPr lang="en-US" sz="1000" dirty="0"/>
            </a:p>
          </p:txBody>
        </p:sp>
        <p:sp>
          <p:nvSpPr>
            <p:cNvPr id="156" name="Rectangle 155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8" name="Picture 15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59" name="Straight Connector 158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0" name="Straight Connector 159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61" name="Picture 16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62" name="TextBox 40"/>
            <p:cNvSpPr txBox="1">
              <a:spLocks noChangeArrowheads="1"/>
            </p:cNvSpPr>
            <p:nvPr/>
          </p:nvSpPr>
          <p:spPr bwMode="auto">
            <a:xfrm rot="16200000">
              <a:off x="1133223" y="2317834"/>
              <a:ext cx="533401" cy="4381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1200" dirty="0"/>
                <a:t>…</a:t>
              </a:r>
            </a:p>
          </p:txBody>
        </p:sp>
        <p:pic>
          <p:nvPicPr>
            <p:cNvPr id="163" name="Picture 16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164" name="Rectangle 163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65" name="Straight Connector 164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6" name="Straight Connector 165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7" name="Rectangle 166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68" name="Straight Connector 167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9" name="TextBox 168"/>
            <p:cNvSpPr txBox="1"/>
            <p:nvPr/>
          </p:nvSpPr>
          <p:spPr>
            <a:xfrm>
              <a:off x="1867683" y="1680737"/>
              <a:ext cx="533399" cy="255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" dirty="0" smtClean="0"/>
                <a:t>19ys</a:t>
              </a:r>
              <a:endParaRPr lang="en-US" sz="400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1875380" y="1994004"/>
              <a:ext cx="533399" cy="255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" dirty="0" smtClean="0"/>
                <a:t>34ys</a:t>
              </a:r>
              <a:endParaRPr lang="en-US" sz="400" dirty="0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593670" y="1688413"/>
              <a:ext cx="434109" cy="357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" dirty="0" smtClean="0"/>
                <a:t>40K</a:t>
              </a:r>
              <a:endParaRPr lang="en-US" sz="400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585202" y="1993984"/>
              <a:ext cx="434109" cy="357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" dirty="0" smtClean="0"/>
                <a:t>55K</a:t>
              </a:r>
              <a:endParaRPr lang="en-US" sz="400" dirty="0"/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1570584" y="2834411"/>
              <a:ext cx="434109" cy="357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" dirty="0" smtClean="0"/>
                <a:t>90K</a:t>
              </a:r>
              <a:endParaRPr lang="en-US" sz="400" dirty="0"/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1876150" y="2826714"/>
              <a:ext cx="509538" cy="255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" dirty="0" smtClean="0"/>
                <a:t>24ys</a:t>
              </a:r>
              <a:endParaRPr lang="en-US" sz="400" dirty="0"/>
            </a:p>
          </p:txBody>
        </p:sp>
        <p:sp>
          <p:nvSpPr>
            <p:cNvPr id="175" name="TextBox 174"/>
            <p:cNvSpPr txBox="1"/>
            <p:nvPr/>
          </p:nvSpPr>
          <p:spPr>
            <a:xfrm rot="19289708">
              <a:off x="1295107" y="1120216"/>
              <a:ext cx="990600" cy="33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 smtClean="0"/>
                <a:t>Gender</a:t>
              </a:r>
              <a:endParaRPr lang="en-US" sz="1000" dirty="0"/>
            </a:p>
          </p:txBody>
        </p:sp>
        <p:sp>
          <p:nvSpPr>
            <p:cNvPr id="176" name="TextBox 175"/>
            <p:cNvSpPr txBox="1"/>
            <p:nvPr/>
          </p:nvSpPr>
          <p:spPr>
            <a:xfrm rot="19289708">
              <a:off x="1575116" y="1098576"/>
              <a:ext cx="990600" cy="33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 smtClean="0"/>
                <a:t>Weight</a:t>
              </a:r>
              <a:endParaRPr lang="en-US" sz="1000" dirty="0"/>
            </a:p>
          </p:txBody>
        </p:sp>
      </p:grpSp>
      <p:pic>
        <p:nvPicPr>
          <p:cNvPr id="177" name="Picture 17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1732" y="1693039"/>
            <a:ext cx="455569" cy="153165"/>
          </a:xfrm>
          <a:prstGeom prst="rect">
            <a:avLst/>
          </a:prstGeom>
        </p:spPr>
      </p:pic>
      <p:sp>
        <p:nvSpPr>
          <p:cNvPr id="178" name="Left Brace 177"/>
          <p:cNvSpPr/>
          <p:nvPr/>
        </p:nvSpPr>
        <p:spPr bwMode="auto">
          <a:xfrm>
            <a:off x="340578" y="2031538"/>
            <a:ext cx="91839" cy="721048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1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179" name="Picture 17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600" y="2346022"/>
            <a:ext cx="82268" cy="69000"/>
          </a:xfrm>
          <a:prstGeom prst="rect">
            <a:avLst/>
          </a:prstGeom>
        </p:spPr>
      </p:pic>
      <p:grpSp>
        <p:nvGrpSpPr>
          <p:cNvPr id="180" name="Group 179"/>
          <p:cNvGrpSpPr/>
          <p:nvPr/>
        </p:nvGrpSpPr>
        <p:grpSpPr>
          <a:xfrm>
            <a:off x="4547016" y="1462266"/>
            <a:ext cx="1015584" cy="1301146"/>
            <a:chOff x="2217957" y="912449"/>
            <a:chExt cx="1685293" cy="2159160"/>
          </a:xfrm>
        </p:grpSpPr>
        <p:sp>
          <p:nvSpPr>
            <p:cNvPr id="181" name="Rectangle 180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82" name="Straight Connector 181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83" name="TextBox 182"/>
            <p:cNvSpPr txBox="1"/>
            <p:nvPr/>
          </p:nvSpPr>
          <p:spPr>
            <a:xfrm rot="19289708">
              <a:off x="2217957" y="912449"/>
              <a:ext cx="1685293" cy="2809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/>
                <a:t>Blood Pressure </a:t>
              </a:r>
              <a:endParaRPr lang="en-US" sz="800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2377357" y="1640590"/>
              <a:ext cx="484667" cy="3064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 smtClean="0"/>
                <a:t>3.1</a:t>
              </a:r>
              <a:endParaRPr lang="en-US" sz="600" dirty="0"/>
            </a:p>
          </p:txBody>
        </p:sp>
        <p:sp>
          <p:nvSpPr>
            <p:cNvPr id="185" name="TextBox 184"/>
            <p:cNvSpPr txBox="1"/>
            <p:nvPr/>
          </p:nvSpPr>
          <p:spPr>
            <a:xfrm>
              <a:off x="2300847" y="1925633"/>
              <a:ext cx="484667" cy="3064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 smtClean="0"/>
                <a:t>1.2</a:t>
              </a:r>
              <a:endParaRPr lang="en-US" sz="600" dirty="0"/>
            </a:p>
          </p:txBody>
        </p:sp>
        <p:sp>
          <p:nvSpPr>
            <p:cNvPr id="186" name="Rectangle 185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2295579" y="2763834"/>
              <a:ext cx="484667" cy="3064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 smtClean="0"/>
                <a:t>2.5</a:t>
              </a:r>
              <a:endParaRPr lang="en-US" sz="600" dirty="0"/>
            </a:p>
          </p:txBody>
        </p:sp>
      </p:grpSp>
      <p:pic>
        <p:nvPicPr>
          <p:cNvPr id="188" name="Picture 18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06653" y="1701011"/>
            <a:ext cx="423364" cy="138242"/>
          </a:xfrm>
          <a:prstGeom prst="rect">
            <a:avLst/>
          </a:prstGeom>
        </p:spPr>
      </p:pic>
      <p:sp>
        <p:nvSpPr>
          <p:cNvPr id="189" name="Rectangle 188"/>
          <p:cNvSpPr/>
          <p:nvPr/>
        </p:nvSpPr>
        <p:spPr bwMode="auto">
          <a:xfrm>
            <a:off x="4679865" y="1902449"/>
            <a:ext cx="173576" cy="171250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1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190" name="Straight Connector 189"/>
          <p:cNvCxnSpPr>
            <a:stCxn id="164" idx="2"/>
          </p:cNvCxnSpPr>
          <p:nvPr/>
        </p:nvCxnSpPr>
        <p:spPr bwMode="auto">
          <a:xfrm>
            <a:off x="459517" y="1846204"/>
            <a:ext cx="231409" cy="122351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1" name="Straight Connector 190"/>
          <p:cNvCxnSpPr/>
          <p:nvPr/>
        </p:nvCxnSpPr>
        <p:spPr bwMode="auto">
          <a:xfrm flipH="1">
            <a:off x="4853441" y="1839253"/>
            <a:ext cx="364894" cy="14882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2" name="Left Brace 191"/>
          <p:cNvSpPr/>
          <p:nvPr/>
        </p:nvSpPr>
        <p:spPr bwMode="auto">
          <a:xfrm rot="16200000">
            <a:off x="945800" y="2549803"/>
            <a:ext cx="145353" cy="62957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1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193" name="Picture 19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4190" y="2954033"/>
            <a:ext cx="94090" cy="135909"/>
          </a:xfrm>
          <a:prstGeom prst="rect">
            <a:avLst/>
          </a:prstGeom>
        </p:spPr>
      </p:pic>
      <p:grpSp>
        <p:nvGrpSpPr>
          <p:cNvPr id="194" name="Group 193"/>
          <p:cNvGrpSpPr/>
          <p:nvPr/>
        </p:nvGrpSpPr>
        <p:grpSpPr>
          <a:xfrm>
            <a:off x="1733239" y="1373099"/>
            <a:ext cx="1345492" cy="1429853"/>
            <a:chOff x="1148352" y="735681"/>
            <a:chExt cx="2232753" cy="2372742"/>
          </a:xfrm>
        </p:grpSpPr>
        <p:sp>
          <p:nvSpPr>
            <p:cNvPr id="195" name="TextBox 194"/>
            <p:cNvSpPr txBox="1"/>
            <p:nvPr/>
          </p:nvSpPr>
          <p:spPr>
            <a:xfrm rot="19289708">
              <a:off x="1918470" y="892373"/>
              <a:ext cx="1462635" cy="33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smtClean="0"/>
                <a:t>Weight x Age</a:t>
              </a:r>
              <a:endParaRPr lang="en-US" sz="1000" dirty="0"/>
            </a:p>
          </p:txBody>
        </p:sp>
        <p:sp>
          <p:nvSpPr>
            <p:cNvPr id="196" name="Rectangle 195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97" name="Rectangle 196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98" name="Straight Connector 197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9" name="Straight Connector 198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00" name="TextBox 40"/>
            <p:cNvSpPr txBox="1">
              <a:spLocks noChangeArrowheads="1"/>
            </p:cNvSpPr>
            <p:nvPr/>
          </p:nvSpPr>
          <p:spPr bwMode="auto">
            <a:xfrm rot="16200000">
              <a:off x="1133220" y="2317837"/>
              <a:ext cx="533399" cy="4381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1200" dirty="0"/>
                <a:t>…</a:t>
              </a: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02" name="Straight Connector 20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3" name="Straight Connector 20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04" name="Rectangle 20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05" name="Straight Connector 20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06" name="TextBox 205"/>
            <p:cNvSpPr txBox="1"/>
            <p:nvPr/>
          </p:nvSpPr>
          <p:spPr>
            <a:xfrm rot="19289708">
              <a:off x="1148352" y="735681"/>
              <a:ext cx="2136300" cy="33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 smtClean="0"/>
                <a:t>Gender x Weight</a:t>
              </a:r>
              <a:endParaRPr lang="en-US" sz="1000" dirty="0"/>
            </a:p>
          </p:txBody>
        </p:sp>
        <p:sp>
          <p:nvSpPr>
            <p:cNvPr id="207" name="TextBox 206"/>
            <p:cNvSpPr txBox="1"/>
            <p:nvPr/>
          </p:nvSpPr>
          <p:spPr>
            <a:xfrm rot="19289708">
              <a:off x="1521147" y="944051"/>
              <a:ext cx="1487009" cy="33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smtClean="0"/>
                <a:t>Gender x Age</a:t>
              </a:r>
              <a:endParaRPr lang="en-US" sz="1000" dirty="0"/>
            </a:p>
          </p:txBody>
        </p:sp>
      </p:grpSp>
      <p:sp>
        <p:nvSpPr>
          <p:cNvPr id="208" name="Left Brace 207"/>
          <p:cNvSpPr/>
          <p:nvPr/>
        </p:nvSpPr>
        <p:spPr bwMode="auto">
          <a:xfrm rot="16200000">
            <a:off x="2037403" y="2560840"/>
            <a:ext cx="145353" cy="62957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1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09" name="Picture 20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27917" y="2940710"/>
            <a:ext cx="760328" cy="175826"/>
          </a:xfrm>
          <a:prstGeom prst="rect">
            <a:avLst/>
          </a:prstGeom>
        </p:spPr>
      </p:pic>
      <p:grpSp>
        <p:nvGrpSpPr>
          <p:cNvPr id="210" name="Group 209"/>
          <p:cNvGrpSpPr/>
          <p:nvPr/>
        </p:nvGrpSpPr>
        <p:grpSpPr>
          <a:xfrm>
            <a:off x="1353583" y="1467179"/>
            <a:ext cx="1015584" cy="1323427"/>
            <a:chOff x="2286000" y="899678"/>
            <a:chExt cx="1685293" cy="2196134"/>
          </a:xfrm>
        </p:grpSpPr>
        <p:sp>
          <p:nvSpPr>
            <p:cNvPr id="211" name="Rectangle 210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12" name="Straight Connector 211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13" name="TextBox 212"/>
            <p:cNvSpPr txBox="1"/>
            <p:nvPr/>
          </p:nvSpPr>
          <p:spPr>
            <a:xfrm rot="19289708">
              <a:off x="2286000" y="899678"/>
              <a:ext cx="1685293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Bias</a:t>
              </a:r>
              <a:endParaRPr lang="en-US" sz="900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2377357" y="1640588"/>
              <a:ext cx="513926" cy="331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1.0</a:t>
              </a:r>
              <a:endParaRPr lang="en-US" sz="700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2368890" y="1925634"/>
              <a:ext cx="513926" cy="331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1.0</a:t>
              </a:r>
              <a:endParaRPr lang="en-US" sz="700" dirty="0"/>
            </a:p>
          </p:txBody>
        </p:sp>
        <p:sp>
          <p:nvSpPr>
            <p:cNvPr id="216" name="Rectangle 215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2363622" y="2763835"/>
              <a:ext cx="513926" cy="331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1.0</a:t>
              </a:r>
              <a:endParaRPr lang="en-US" sz="700" dirty="0"/>
            </a:p>
          </p:txBody>
        </p:sp>
      </p:grpSp>
      <p:sp>
        <p:nvSpPr>
          <p:cNvPr id="218" name="Left Brace 217"/>
          <p:cNvSpPr/>
          <p:nvPr/>
        </p:nvSpPr>
        <p:spPr bwMode="auto">
          <a:xfrm rot="16200000">
            <a:off x="1484488" y="2787025"/>
            <a:ext cx="76430" cy="17321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1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19" name="Picture 21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00556" y="2955216"/>
            <a:ext cx="62727" cy="130681"/>
          </a:xfrm>
          <a:prstGeom prst="rect">
            <a:avLst/>
          </a:prstGeom>
        </p:spPr>
      </p:pic>
      <p:grpSp>
        <p:nvGrpSpPr>
          <p:cNvPr id="220" name="Group 219"/>
          <p:cNvGrpSpPr/>
          <p:nvPr/>
        </p:nvGrpSpPr>
        <p:grpSpPr>
          <a:xfrm>
            <a:off x="2665457" y="1355034"/>
            <a:ext cx="1345492" cy="1429853"/>
            <a:chOff x="1148352" y="735681"/>
            <a:chExt cx="2232753" cy="2372742"/>
          </a:xfrm>
        </p:grpSpPr>
        <p:sp>
          <p:nvSpPr>
            <p:cNvPr id="221" name="TextBox 220"/>
            <p:cNvSpPr txBox="1"/>
            <p:nvPr/>
          </p:nvSpPr>
          <p:spPr>
            <a:xfrm rot="19289708">
              <a:off x="1918470" y="892371"/>
              <a:ext cx="1462635" cy="33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 smtClean="0"/>
                <a:t>Age</a:t>
              </a:r>
              <a:r>
                <a:rPr lang="en-US" sz="700" baseline="30000" dirty="0" smtClean="0"/>
                <a:t>2</a:t>
              </a:r>
              <a:endParaRPr lang="en-US" sz="1000" dirty="0"/>
            </a:p>
          </p:txBody>
        </p:sp>
        <p:sp>
          <p:nvSpPr>
            <p:cNvPr id="222" name="Rectangle 221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23" name="Rectangle 222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4" name="Straight Connector 223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5" name="Straight Connector 224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26" name="TextBox 40"/>
            <p:cNvSpPr txBox="1">
              <a:spLocks noChangeArrowheads="1"/>
            </p:cNvSpPr>
            <p:nvPr/>
          </p:nvSpPr>
          <p:spPr bwMode="auto">
            <a:xfrm rot="16200000">
              <a:off x="1133220" y="2317837"/>
              <a:ext cx="533399" cy="4381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1200" dirty="0"/>
                <a:t>…</a:t>
              </a:r>
            </a:p>
          </p:txBody>
        </p:sp>
        <p:sp>
          <p:nvSpPr>
            <p:cNvPr id="227" name="Rectangle 226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8" name="Straight Connector 227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9" name="Straight Connector 228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0" name="Rectangle 229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31" name="Straight Connector 230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2" name="TextBox 231"/>
            <p:cNvSpPr txBox="1"/>
            <p:nvPr/>
          </p:nvSpPr>
          <p:spPr>
            <a:xfrm rot="19289708">
              <a:off x="1148352" y="735681"/>
              <a:ext cx="2136300" cy="33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 smtClean="0"/>
                <a:t>Gender</a:t>
              </a:r>
              <a:r>
                <a:rPr lang="en-US" sz="700" baseline="30000" dirty="0" smtClean="0"/>
                <a:t>2</a:t>
              </a:r>
              <a:endParaRPr lang="en-US" sz="1000" baseline="30000" dirty="0"/>
            </a:p>
          </p:txBody>
        </p:sp>
        <p:sp>
          <p:nvSpPr>
            <p:cNvPr id="233" name="TextBox 232"/>
            <p:cNvSpPr txBox="1"/>
            <p:nvPr/>
          </p:nvSpPr>
          <p:spPr>
            <a:xfrm rot="19289708">
              <a:off x="1521147" y="944049"/>
              <a:ext cx="1487009" cy="331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 smtClean="0"/>
                <a:t>Age</a:t>
              </a:r>
              <a:r>
                <a:rPr lang="en-US" sz="700" baseline="30000" dirty="0" smtClean="0"/>
                <a:t>2</a:t>
              </a:r>
              <a:endParaRPr lang="en-US" sz="1000" baseline="30000" dirty="0"/>
            </a:p>
          </p:txBody>
        </p:sp>
      </p:grpSp>
      <p:sp>
        <p:nvSpPr>
          <p:cNvPr id="234" name="Left Brace 233"/>
          <p:cNvSpPr/>
          <p:nvPr/>
        </p:nvSpPr>
        <p:spPr bwMode="auto">
          <a:xfrm rot="16200000">
            <a:off x="2969622" y="2542776"/>
            <a:ext cx="145353" cy="62957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1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35" name="Picture 23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03975" y="2942526"/>
            <a:ext cx="94090" cy="135909"/>
          </a:xfrm>
          <a:prstGeom prst="rect">
            <a:avLst/>
          </a:prstGeom>
        </p:spPr>
      </p:pic>
      <p:pic>
        <p:nvPicPr>
          <p:cNvPr id="236" name="Picture 23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15000" y="3124200"/>
            <a:ext cx="3255011" cy="28638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72165" y="1981200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…</a:t>
            </a:r>
            <a:endParaRPr lang="en-US" sz="32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97280" y="3232455"/>
            <a:ext cx="3737912" cy="5924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62200" y="4938665"/>
            <a:ext cx="1412171" cy="763335"/>
          </a:xfrm>
          <a:prstGeom prst="rect">
            <a:avLst/>
          </a:prstGeom>
        </p:spPr>
      </p:pic>
      <p:sp>
        <p:nvSpPr>
          <p:cNvPr id="102" name="Oval Callout 101"/>
          <p:cNvSpPr/>
          <p:nvPr/>
        </p:nvSpPr>
        <p:spPr bwMode="auto">
          <a:xfrm>
            <a:off x="5410200" y="1066800"/>
            <a:ext cx="1449218" cy="762000"/>
          </a:xfrm>
          <a:prstGeom prst="wedgeEllipseCallout">
            <a:avLst>
              <a:gd name="adj1" fmla="val 86911"/>
              <a:gd name="adj2" fmla="val 58796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574540" y="1284774"/>
            <a:ext cx="1161230" cy="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30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 Lift or Not to Lift?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528202" y="1734170"/>
            <a:ext cx="2672198" cy="1771025"/>
            <a:chOff x="528202" y="1229147"/>
            <a:chExt cx="3434198" cy="227604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 flipH="1">
              <a:off x="925865" y="2002043"/>
              <a:ext cx="319208" cy="326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" name="Picture 13" descr="C:\Users\ioannidiss.AM\AppData\Local\Microsoft\Windows\Temporary Internet Files\Content.IE5\RQ0SPBYQ\MC900433954[1]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 flipH="1">
              <a:off x="931111" y="2406754"/>
              <a:ext cx="321321" cy="3213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" name="Picture 10" descr="C:\Users\ioannidiss.AM\AppData\Local\Microsoft\Windows\Temporary Internet Files\Content.IE5\P3O3245A\MC900432626[1]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 flipH="1">
              <a:off x="914400" y="3193822"/>
              <a:ext cx="311373" cy="311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9" name="Group 8"/>
            <p:cNvGrpSpPr/>
            <p:nvPr/>
          </p:nvGrpSpPr>
          <p:grpSpPr>
            <a:xfrm>
              <a:off x="1193457" y="1361771"/>
              <a:ext cx="1687247" cy="2051452"/>
              <a:chOff x="1193457" y="1056971"/>
              <a:chExt cx="1687247" cy="2051452"/>
            </a:xfrm>
          </p:grpSpPr>
          <p:sp>
            <p:nvSpPr>
              <p:cNvPr id="26" name="TextBox 25"/>
              <p:cNvSpPr txBox="1"/>
              <p:nvPr/>
            </p:nvSpPr>
            <p:spPr>
              <a:xfrm rot="19289708">
                <a:off x="1890104" y="1056971"/>
                <a:ext cx="990600" cy="296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Age</a:t>
                </a:r>
                <a:endParaRPr lang="en-US" sz="1100" dirty="0"/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7446" y="1703162"/>
                <a:ext cx="227180" cy="212563"/>
              </a:xfrm>
              <a:prstGeom prst="rect">
                <a:avLst/>
              </a:prstGeom>
              <a:ln w="12700" cmpd="sng">
                <a:noFill/>
              </a:ln>
            </p:spPr>
          </p:pic>
          <p:cxnSp>
            <p:nvCxnSpPr>
              <p:cNvPr id="30" name="Straight Connector 29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25570" y="2854754"/>
                <a:ext cx="147818" cy="228600"/>
              </a:xfrm>
              <a:prstGeom prst="rect">
                <a:avLst/>
              </a:prstGeom>
            </p:spPr>
          </p:pic>
          <p:sp>
            <p:nvSpPr>
              <p:cNvPr id="33" name="TextBox 40"/>
              <p:cNvSpPr txBox="1">
                <a:spLocks noChangeArrowheads="1"/>
              </p:cNvSpPr>
              <p:nvPr/>
            </p:nvSpPr>
            <p:spPr bwMode="auto">
              <a:xfrm rot="16200000">
                <a:off x="1133222" y="2330456"/>
                <a:ext cx="533400" cy="41292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sz="1600" dirty="0"/>
                  <a:t>…</a:t>
                </a:r>
              </a:p>
            </p:txBody>
          </p:sp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34889" y="2008198"/>
                <a:ext cx="147818" cy="228600"/>
              </a:xfrm>
              <a:prstGeom prst="rect">
                <a:avLst/>
              </a:prstGeom>
            </p:spPr>
          </p:pic>
          <p:sp>
            <p:nvSpPr>
              <p:cNvPr id="35" name="Rectangle 34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36" name="Straight Connector 35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8" name="Rectangle 37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39" name="Straight Connector 38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0" name="TextBox 39"/>
              <p:cNvSpPr txBox="1"/>
              <p:nvPr/>
            </p:nvSpPr>
            <p:spPr>
              <a:xfrm>
                <a:off x="1867681" y="1680736"/>
                <a:ext cx="533400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19ys</a:t>
                </a:r>
                <a:endParaRPr lang="en-US" sz="600" dirty="0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875380" y="1994002"/>
                <a:ext cx="533400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34ys</a:t>
                </a:r>
                <a:endParaRPr lang="en-US" sz="600" dirty="0"/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1593669" y="1688413"/>
                <a:ext cx="434108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40K</a:t>
                </a:r>
                <a:endParaRPr lang="en-US" sz="600" dirty="0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1585204" y="1993983"/>
                <a:ext cx="434108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55K</a:t>
                </a:r>
                <a:endParaRPr lang="en-US" sz="600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1570578" y="2834411"/>
                <a:ext cx="434108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90K</a:t>
                </a:r>
                <a:endParaRPr lang="en-US" sz="600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1876148" y="2826712"/>
                <a:ext cx="509540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24ys</a:t>
                </a:r>
                <a:endParaRPr lang="en-US" sz="600" dirty="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 rot="19289708">
                <a:off x="1295105" y="1137877"/>
                <a:ext cx="990600" cy="296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Gender</a:t>
                </a:r>
                <a:endParaRPr lang="en-US" sz="11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 rot="19289708">
                <a:off x="1575118" y="1116237"/>
                <a:ext cx="990600" cy="296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Weight</a:t>
                </a:r>
                <a:endParaRPr lang="en-US" sz="1100" dirty="0"/>
              </a:p>
            </p:txBody>
          </p:sp>
        </p:grp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3400" y="1600200"/>
              <a:ext cx="755985" cy="254167"/>
            </a:xfrm>
            <a:prstGeom prst="rect">
              <a:avLst/>
            </a:prstGeom>
          </p:spPr>
        </p:pic>
        <p:sp>
          <p:nvSpPr>
            <p:cNvPr id="11" name="Left Brace 10"/>
            <p:cNvSpPr/>
            <p:nvPr/>
          </p:nvSpPr>
          <p:spPr bwMode="auto">
            <a:xfrm>
              <a:off x="714022" y="2161916"/>
              <a:ext cx="152400" cy="1196529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8202" y="2683780"/>
              <a:ext cx="136518" cy="114500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2277107" y="1229147"/>
              <a:ext cx="1685293" cy="2155919"/>
              <a:chOff x="2286000" y="924347"/>
              <a:chExt cx="1685293" cy="2155919"/>
            </a:xfrm>
          </p:grpSpPr>
          <p:sp>
            <p:nvSpPr>
              <p:cNvPr id="19" name="Rectangle 18"/>
              <p:cNvSpPr/>
              <p:nvPr/>
            </p:nvSpPr>
            <p:spPr bwMode="auto">
              <a:xfrm>
                <a:off x="2439445" y="1637921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0" name="Straight Connector 19"/>
              <p:cNvCxnSpPr/>
              <p:nvPr/>
            </p:nvCxnSpPr>
            <p:spPr bwMode="auto">
              <a:xfrm>
                <a:off x="2439445" y="1942721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1" name="TextBox 20"/>
              <p:cNvSpPr txBox="1"/>
              <p:nvPr/>
            </p:nvSpPr>
            <p:spPr>
              <a:xfrm rot="19289708">
                <a:off x="2286000" y="924347"/>
                <a:ext cx="1685293" cy="2571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Pressure </a:t>
                </a:r>
                <a:endParaRPr lang="en-US" sz="1000" dirty="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77356" y="1640589"/>
                <a:ext cx="463937" cy="316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3.1</a:t>
                </a:r>
                <a:endParaRPr lang="en-US" sz="1000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368890" y="1925633"/>
                <a:ext cx="463937" cy="316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1.2</a:t>
                </a:r>
                <a:endParaRPr lang="en-US" sz="1000" dirty="0"/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 rot="16200000">
                <a:off x="2439446" y="2780920"/>
                <a:ext cx="276578" cy="304799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2363622" y="2763833"/>
                <a:ext cx="463937" cy="316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2.5</a:t>
                </a:r>
                <a:endParaRPr lang="en-US" sz="1000" dirty="0"/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971800" y="1613430"/>
              <a:ext cx="702544" cy="229403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 bwMode="auto">
            <a:xfrm>
              <a:off x="1353837" y="1954557"/>
              <a:ext cx="923282" cy="322562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2429518" y="1947701"/>
              <a:ext cx="288038" cy="284177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7" name="Straight Connector 16"/>
            <p:cNvCxnSpPr>
              <a:stCxn id="111" idx="2"/>
            </p:cNvCxnSpPr>
            <p:nvPr/>
          </p:nvCxnSpPr>
          <p:spPr bwMode="auto">
            <a:xfrm>
              <a:off x="911393" y="1854367"/>
              <a:ext cx="384007" cy="203033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>
              <a:stCxn id="112" idx="2"/>
            </p:cNvCxnSpPr>
            <p:nvPr/>
          </p:nvCxnSpPr>
          <p:spPr bwMode="auto">
            <a:xfrm flipH="1">
              <a:off x="2717556" y="1842833"/>
              <a:ext cx="605516" cy="24695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Right Arrow 47"/>
          <p:cNvSpPr/>
          <p:nvPr/>
        </p:nvSpPr>
        <p:spPr>
          <a:xfrm>
            <a:off x="2706940" y="2695530"/>
            <a:ext cx="989941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7674932" y="2927891"/>
            <a:ext cx="183677" cy="1377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4324849" y="2343500"/>
            <a:ext cx="192360" cy="196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2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4328010" y="2587385"/>
            <a:ext cx="193633" cy="1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4317940" y="3061685"/>
            <a:ext cx="187638" cy="187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4" name="Group 53"/>
          <p:cNvGrpSpPr/>
          <p:nvPr/>
        </p:nvGrpSpPr>
        <p:grpSpPr>
          <a:xfrm>
            <a:off x="4485651" y="1954712"/>
            <a:ext cx="1017215" cy="1239188"/>
            <a:chOff x="1192705" y="1052077"/>
            <a:chExt cx="1687999" cy="2056346"/>
          </a:xfrm>
        </p:grpSpPr>
        <p:sp>
          <p:nvSpPr>
            <p:cNvPr id="114" name="TextBox 113"/>
            <p:cNvSpPr txBox="1"/>
            <p:nvPr/>
          </p:nvSpPr>
          <p:spPr>
            <a:xfrm rot="19289708">
              <a:off x="1890106" y="1052077"/>
              <a:ext cx="990598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Age</a:t>
              </a:r>
              <a:endParaRPr lang="en-US" sz="900" dirty="0"/>
            </a:p>
          </p:txBody>
        </p:sp>
        <p:sp>
          <p:nvSpPr>
            <p:cNvPr id="115" name="Rectangle 114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17" name="Picture 1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18" name="Straight Connector 117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9" name="Straight Connector 118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20" name="Picture 1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21" name="TextBox 40"/>
            <p:cNvSpPr txBox="1">
              <a:spLocks noChangeArrowheads="1"/>
            </p:cNvSpPr>
            <p:nvPr/>
          </p:nvSpPr>
          <p:spPr bwMode="auto">
            <a:xfrm rot="16200000">
              <a:off x="1133224" y="2329699"/>
              <a:ext cx="533401" cy="4144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1100" dirty="0"/>
                <a:t>…</a:t>
              </a:r>
            </a:p>
          </p:txBody>
        </p:sp>
        <p:pic>
          <p:nvPicPr>
            <p:cNvPr id="122" name="Picture 1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123" name="Rectangle 122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24" name="Straight Connector 123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5" name="Straight Connector 124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6" name="Rectangle 125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27" name="Straight Connector 126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8" name="TextBox 127"/>
            <p:cNvSpPr txBox="1"/>
            <p:nvPr/>
          </p:nvSpPr>
          <p:spPr>
            <a:xfrm>
              <a:off x="1867682" y="1680737"/>
              <a:ext cx="533399" cy="229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 smtClean="0"/>
                <a:t>19ys</a:t>
              </a:r>
              <a:endParaRPr lang="en-US" sz="300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1875379" y="1994003"/>
              <a:ext cx="533399" cy="229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 smtClean="0"/>
                <a:t>34ys</a:t>
              </a:r>
              <a:endParaRPr lang="en-US" sz="300" dirty="0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1593665" y="1688414"/>
              <a:ext cx="434109" cy="229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 smtClean="0"/>
                <a:t>40K</a:t>
              </a:r>
              <a:endParaRPr lang="en-US" sz="300" dirty="0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1585204" y="1993983"/>
              <a:ext cx="434109" cy="229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 smtClean="0"/>
                <a:t>55K</a:t>
              </a:r>
              <a:endParaRPr lang="en-US" sz="300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1570579" y="2834410"/>
              <a:ext cx="434109" cy="229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 smtClean="0"/>
                <a:t>90K</a:t>
              </a:r>
              <a:endParaRPr lang="en-US" sz="3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1876149" y="2826715"/>
              <a:ext cx="509539" cy="229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 smtClean="0"/>
                <a:t>24ys</a:t>
              </a:r>
              <a:endParaRPr lang="en-US" sz="300" dirty="0"/>
            </a:p>
          </p:txBody>
        </p:sp>
        <p:sp>
          <p:nvSpPr>
            <p:cNvPr id="134" name="TextBox 133"/>
            <p:cNvSpPr txBox="1"/>
            <p:nvPr/>
          </p:nvSpPr>
          <p:spPr>
            <a:xfrm rot="19289708">
              <a:off x="1295105" y="1132984"/>
              <a:ext cx="990598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Gender</a:t>
              </a:r>
              <a:endParaRPr lang="en-US" sz="900" dirty="0"/>
            </a:p>
          </p:txBody>
        </p:sp>
        <p:sp>
          <p:nvSpPr>
            <p:cNvPr id="135" name="TextBox 134"/>
            <p:cNvSpPr txBox="1"/>
            <p:nvPr/>
          </p:nvSpPr>
          <p:spPr>
            <a:xfrm rot="19289708">
              <a:off x="1575118" y="1111344"/>
              <a:ext cx="990598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Weight</a:t>
              </a:r>
              <a:endParaRPr lang="en-US" sz="900" dirty="0"/>
            </a:p>
          </p:txBody>
        </p:sp>
      </p:grpSp>
      <p:pic>
        <p:nvPicPr>
          <p:cNvPr id="55" name="Picture 5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8343" y="2101342"/>
            <a:ext cx="455569" cy="153165"/>
          </a:xfrm>
          <a:prstGeom prst="rect">
            <a:avLst/>
          </a:prstGeom>
        </p:spPr>
      </p:pic>
      <p:sp>
        <p:nvSpPr>
          <p:cNvPr id="56" name="Left Brace 55"/>
          <p:cNvSpPr/>
          <p:nvPr/>
        </p:nvSpPr>
        <p:spPr bwMode="auto">
          <a:xfrm>
            <a:off x="4197189" y="2439842"/>
            <a:ext cx="91839" cy="721048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9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5211" y="2754326"/>
            <a:ext cx="82268" cy="69000"/>
          </a:xfrm>
          <a:prstGeom prst="rect">
            <a:avLst/>
          </a:prstGeom>
        </p:spPr>
      </p:pic>
      <p:grpSp>
        <p:nvGrpSpPr>
          <p:cNvPr id="58" name="Group 57"/>
          <p:cNvGrpSpPr/>
          <p:nvPr/>
        </p:nvGrpSpPr>
        <p:grpSpPr>
          <a:xfrm>
            <a:off x="7440455" y="1862876"/>
            <a:ext cx="1015584" cy="1323424"/>
            <a:chOff x="2286000" y="899681"/>
            <a:chExt cx="1685293" cy="2196130"/>
          </a:xfrm>
        </p:grpSpPr>
        <p:sp>
          <p:nvSpPr>
            <p:cNvPr id="107" name="Rectangle 106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08" name="Straight Connector 107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9" name="TextBox 108"/>
            <p:cNvSpPr txBox="1"/>
            <p:nvPr/>
          </p:nvSpPr>
          <p:spPr>
            <a:xfrm rot="19289708">
              <a:off x="2286000" y="899681"/>
              <a:ext cx="1685293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Blood Pressure </a:t>
              </a:r>
              <a:endParaRPr lang="en-US" sz="900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377357" y="1640588"/>
              <a:ext cx="513926" cy="331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3.1</a:t>
              </a:r>
              <a:endParaRPr lang="en-US" sz="700" dirty="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368890" y="1925632"/>
              <a:ext cx="513926" cy="331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1.2</a:t>
              </a:r>
              <a:endParaRPr lang="en-US" sz="700" dirty="0"/>
            </a:p>
          </p:txBody>
        </p:sp>
        <p:sp>
          <p:nvSpPr>
            <p:cNvPr id="112" name="Rectangle 111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2363622" y="2763834"/>
              <a:ext cx="513926" cy="331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2.5</a:t>
              </a:r>
              <a:endParaRPr lang="en-US" sz="700" dirty="0"/>
            </a:p>
          </p:txBody>
        </p:sp>
      </p:grpSp>
      <p:pic>
        <p:nvPicPr>
          <p:cNvPr id="59" name="Picture 5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59088" y="2109315"/>
            <a:ext cx="423364" cy="138242"/>
          </a:xfrm>
          <a:prstGeom prst="rect">
            <a:avLst/>
          </a:prstGeom>
        </p:spPr>
      </p:pic>
      <p:sp>
        <p:nvSpPr>
          <p:cNvPr id="60" name="Rectangle 59"/>
          <p:cNvSpPr/>
          <p:nvPr/>
        </p:nvSpPr>
        <p:spPr bwMode="auto">
          <a:xfrm>
            <a:off x="7532300" y="2310752"/>
            <a:ext cx="173576" cy="171250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9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61" name="Straight Connector 60"/>
          <p:cNvCxnSpPr/>
          <p:nvPr/>
        </p:nvCxnSpPr>
        <p:spPr bwMode="auto">
          <a:xfrm>
            <a:off x="4316128" y="2254508"/>
            <a:ext cx="231409" cy="122351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2" name="Straight Connector 61"/>
          <p:cNvCxnSpPr/>
          <p:nvPr/>
        </p:nvCxnSpPr>
        <p:spPr bwMode="auto">
          <a:xfrm flipH="1">
            <a:off x="7705876" y="2247557"/>
            <a:ext cx="364894" cy="14882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3" name="Left Brace 62"/>
          <p:cNvSpPr/>
          <p:nvPr/>
        </p:nvSpPr>
        <p:spPr bwMode="auto">
          <a:xfrm rot="16200000">
            <a:off x="4802411" y="2958107"/>
            <a:ext cx="145353" cy="62957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9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20801" y="3362337"/>
            <a:ext cx="94090" cy="135909"/>
          </a:xfrm>
          <a:prstGeom prst="rect">
            <a:avLst/>
          </a:prstGeom>
        </p:spPr>
      </p:pic>
      <p:grpSp>
        <p:nvGrpSpPr>
          <p:cNvPr id="65" name="Group 64"/>
          <p:cNvGrpSpPr/>
          <p:nvPr/>
        </p:nvGrpSpPr>
        <p:grpSpPr>
          <a:xfrm>
            <a:off x="5589850" y="1789097"/>
            <a:ext cx="1345492" cy="1422159"/>
            <a:chOff x="1148352" y="748449"/>
            <a:chExt cx="2232753" cy="2359974"/>
          </a:xfrm>
        </p:grpSpPr>
        <p:sp>
          <p:nvSpPr>
            <p:cNvPr id="94" name="TextBox 93"/>
            <p:cNvSpPr txBox="1"/>
            <p:nvPr/>
          </p:nvSpPr>
          <p:spPr>
            <a:xfrm rot="19289708">
              <a:off x="1918470" y="905140"/>
              <a:ext cx="1462635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smtClean="0"/>
                <a:t>Weight x Age</a:t>
              </a:r>
              <a:endParaRPr lang="en-US" sz="900" dirty="0"/>
            </a:p>
          </p:txBody>
        </p:sp>
        <p:sp>
          <p:nvSpPr>
            <p:cNvPr id="95" name="Rectangle 94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96" name="Rectangle 95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97" name="Straight Connector 96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8" name="Straight Connector 97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9" name="TextBox 40"/>
            <p:cNvSpPr txBox="1">
              <a:spLocks noChangeArrowheads="1"/>
            </p:cNvSpPr>
            <p:nvPr/>
          </p:nvSpPr>
          <p:spPr bwMode="auto">
            <a:xfrm rot="16200000">
              <a:off x="1133220" y="2329700"/>
              <a:ext cx="533399" cy="4144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1100" dirty="0"/>
                <a:t>…</a:t>
              </a:r>
            </a:p>
          </p:txBody>
        </p:sp>
        <p:sp>
          <p:nvSpPr>
            <p:cNvPr id="100" name="Rectangle 99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01" name="Straight Connector 100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2" name="Straight Connector 101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3" name="Rectangle 102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04" name="Straight Connector 103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5" name="TextBox 104"/>
            <p:cNvSpPr txBox="1"/>
            <p:nvPr/>
          </p:nvSpPr>
          <p:spPr>
            <a:xfrm rot="19289708">
              <a:off x="1148352" y="748449"/>
              <a:ext cx="2136300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Gender x Weight</a:t>
              </a:r>
              <a:endParaRPr lang="en-US" sz="900" dirty="0"/>
            </a:p>
          </p:txBody>
        </p:sp>
        <p:sp>
          <p:nvSpPr>
            <p:cNvPr id="106" name="TextBox 105"/>
            <p:cNvSpPr txBox="1"/>
            <p:nvPr/>
          </p:nvSpPr>
          <p:spPr>
            <a:xfrm rot="19289708">
              <a:off x="1521147" y="956819"/>
              <a:ext cx="1487009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smtClean="0"/>
                <a:t>Gender x Age</a:t>
              </a:r>
              <a:endParaRPr lang="en-US" sz="900" dirty="0"/>
            </a:p>
          </p:txBody>
        </p:sp>
      </p:grpSp>
      <p:sp>
        <p:nvSpPr>
          <p:cNvPr id="66" name="Left Brace 65"/>
          <p:cNvSpPr/>
          <p:nvPr/>
        </p:nvSpPr>
        <p:spPr bwMode="auto">
          <a:xfrm rot="16200000">
            <a:off x="5894014" y="2969144"/>
            <a:ext cx="145353" cy="62957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9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84528" y="3349014"/>
            <a:ext cx="760328" cy="175826"/>
          </a:xfrm>
          <a:prstGeom prst="rect">
            <a:avLst/>
          </a:prstGeom>
        </p:spPr>
      </p:pic>
      <p:grpSp>
        <p:nvGrpSpPr>
          <p:cNvPr id="68" name="Group 67"/>
          <p:cNvGrpSpPr/>
          <p:nvPr/>
        </p:nvGrpSpPr>
        <p:grpSpPr>
          <a:xfrm>
            <a:off x="5210194" y="1875483"/>
            <a:ext cx="1015584" cy="1323426"/>
            <a:chOff x="2286000" y="899678"/>
            <a:chExt cx="1685293" cy="2196133"/>
          </a:xfrm>
        </p:grpSpPr>
        <p:sp>
          <p:nvSpPr>
            <p:cNvPr id="87" name="Rectangle 86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88" name="Straight Connector 87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9" name="TextBox 88"/>
            <p:cNvSpPr txBox="1"/>
            <p:nvPr/>
          </p:nvSpPr>
          <p:spPr>
            <a:xfrm rot="19289708">
              <a:off x="2286000" y="899678"/>
              <a:ext cx="1685293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Bias</a:t>
              </a:r>
              <a:endParaRPr lang="en-US" sz="900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377357" y="1640589"/>
              <a:ext cx="513926" cy="331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1.0</a:t>
              </a:r>
              <a:endParaRPr lang="en-US" sz="700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368890" y="1925634"/>
              <a:ext cx="513926" cy="331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1.0</a:t>
              </a:r>
              <a:endParaRPr lang="en-US" sz="700" dirty="0"/>
            </a:p>
          </p:txBody>
        </p:sp>
        <p:sp>
          <p:nvSpPr>
            <p:cNvPr id="92" name="Rectangle 91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2363622" y="2763834"/>
              <a:ext cx="513926" cy="331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1.0</a:t>
              </a:r>
              <a:endParaRPr lang="en-US" sz="700" dirty="0"/>
            </a:p>
          </p:txBody>
        </p:sp>
      </p:grpSp>
      <p:sp>
        <p:nvSpPr>
          <p:cNvPr id="69" name="Left Brace 68"/>
          <p:cNvSpPr/>
          <p:nvPr/>
        </p:nvSpPr>
        <p:spPr bwMode="auto">
          <a:xfrm rot="16200000">
            <a:off x="5341099" y="3195329"/>
            <a:ext cx="76430" cy="17321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9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57167" y="3363520"/>
            <a:ext cx="62727" cy="130681"/>
          </a:xfrm>
          <a:prstGeom prst="rect">
            <a:avLst/>
          </a:prstGeom>
        </p:spPr>
      </p:pic>
      <p:grpSp>
        <p:nvGrpSpPr>
          <p:cNvPr id="71" name="Group 70"/>
          <p:cNvGrpSpPr/>
          <p:nvPr/>
        </p:nvGrpSpPr>
        <p:grpSpPr>
          <a:xfrm>
            <a:off x="6522068" y="1771032"/>
            <a:ext cx="1345492" cy="1422159"/>
            <a:chOff x="1148352" y="748449"/>
            <a:chExt cx="2232753" cy="2359974"/>
          </a:xfrm>
        </p:grpSpPr>
        <p:sp>
          <p:nvSpPr>
            <p:cNvPr id="74" name="TextBox 73"/>
            <p:cNvSpPr txBox="1"/>
            <p:nvPr/>
          </p:nvSpPr>
          <p:spPr>
            <a:xfrm rot="19289708">
              <a:off x="1918470" y="905139"/>
              <a:ext cx="1462635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Age</a:t>
              </a:r>
              <a:r>
                <a:rPr lang="en-US" sz="600" baseline="30000" dirty="0" smtClean="0"/>
                <a:t>2</a:t>
              </a:r>
              <a:endParaRPr lang="en-US" sz="900" dirty="0"/>
            </a:p>
          </p:txBody>
        </p:sp>
        <p:sp>
          <p:nvSpPr>
            <p:cNvPr id="75" name="Rectangle 74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76" name="Rectangle 75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77" name="Straight Connector 76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8" name="Straight Connector 77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9" name="TextBox 40"/>
            <p:cNvSpPr txBox="1">
              <a:spLocks noChangeArrowheads="1"/>
            </p:cNvSpPr>
            <p:nvPr/>
          </p:nvSpPr>
          <p:spPr bwMode="auto">
            <a:xfrm rot="16200000">
              <a:off x="1133220" y="2329700"/>
              <a:ext cx="533399" cy="4144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1100" dirty="0"/>
                <a:t>…</a:t>
              </a:r>
            </a:p>
          </p:txBody>
        </p:sp>
        <p:sp>
          <p:nvSpPr>
            <p:cNvPr id="80" name="Rectangle 79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81" name="Straight Connector 80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2" name="Straight Connector 81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3" name="Rectangle 82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5" name="TextBox 84"/>
            <p:cNvSpPr txBox="1"/>
            <p:nvPr/>
          </p:nvSpPr>
          <p:spPr>
            <a:xfrm rot="19289708">
              <a:off x="1148352" y="748449"/>
              <a:ext cx="2136300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Gender</a:t>
              </a:r>
              <a:r>
                <a:rPr lang="en-US" sz="600" baseline="30000" dirty="0" smtClean="0"/>
                <a:t>2</a:t>
              </a:r>
              <a:endParaRPr lang="en-US" sz="900" baseline="30000" dirty="0"/>
            </a:p>
          </p:txBody>
        </p:sp>
        <p:sp>
          <p:nvSpPr>
            <p:cNvPr id="86" name="TextBox 85"/>
            <p:cNvSpPr txBox="1"/>
            <p:nvPr/>
          </p:nvSpPr>
          <p:spPr>
            <a:xfrm rot="19289708">
              <a:off x="1521147" y="956817"/>
              <a:ext cx="1487009" cy="30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Age</a:t>
              </a:r>
              <a:r>
                <a:rPr lang="en-US" sz="600" baseline="30000" dirty="0" smtClean="0"/>
                <a:t>2</a:t>
              </a:r>
              <a:endParaRPr lang="en-US" sz="900" baseline="30000" dirty="0"/>
            </a:p>
          </p:txBody>
        </p:sp>
      </p:grpSp>
      <p:sp>
        <p:nvSpPr>
          <p:cNvPr id="72" name="Left Brace 71"/>
          <p:cNvSpPr/>
          <p:nvPr/>
        </p:nvSpPr>
        <p:spPr bwMode="auto">
          <a:xfrm rot="16200000">
            <a:off x="6826233" y="2951080"/>
            <a:ext cx="145353" cy="62957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9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73" name="Picture 7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60586" y="3350830"/>
            <a:ext cx="94090" cy="135909"/>
          </a:xfrm>
          <a:prstGeom prst="rect">
            <a:avLst/>
          </a:prstGeom>
        </p:spPr>
      </p:pic>
      <p:sp>
        <p:nvSpPr>
          <p:cNvPr id="136" name="TextBox 135"/>
          <p:cNvSpPr txBox="1"/>
          <p:nvPr/>
        </p:nvSpPr>
        <p:spPr>
          <a:xfrm>
            <a:off x="837629" y="4563070"/>
            <a:ext cx="6577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If f is </a:t>
            </a:r>
            <a:r>
              <a:rPr lang="en-US" b="1" dirty="0" smtClean="0"/>
              <a:t>quadratic</a:t>
            </a:r>
            <a:r>
              <a:rPr lang="en-US" dirty="0" smtClean="0"/>
              <a:t>, we want to lift</a:t>
            </a:r>
          </a:p>
          <a:p>
            <a:pPr marL="285750" indent="-285750">
              <a:buFont typeface="Wingdings" charset="2"/>
              <a:buChar char="q"/>
            </a:pPr>
            <a:endParaRPr lang="en-US" dirty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If f is </a:t>
            </a:r>
            <a:r>
              <a:rPr lang="en-US" b="1" dirty="0" smtClean="0"/>
              <a:t>linear</a:t>
            </a:r>
            <a:r>
              <a:rPr lang="en-US" dirty="0"/>
              <a:t> </a:t>
            </a:r>
            <a:r>
              <a:rPr lang="en-US" dirty="0" smtClean="0"/>
              <a:t>and then LSE should still learn a linear model </a:t>
            </a:r>
            <a:endParaRPr lang="en-US" dirty="0"/>
          </a:p>
        </p:txBody>
      </p:sp>
      <p:grpSp>
        <p:nvGrpSpPr>
          <p:cNvPr id="158" name="Group 157"/>
          <p:cNvGrpSpPr/>
          <p:nvPr/>
        </p:nvGrpSpPr>
        <p:grpSpPr>
          <a:xfrm>
            <a:off x="4556971" y="3741005"/>
            <a:ext cx="2652533" cy="222517"/>
            <a:chOff x="4556971" y="3741005"/>
            <a:chExt cx="2652533" cy="222517"/>
          </a:xfrm>
        </p:grpSpPr>
        <p:sp>
          <p:nvSpPr>
            <p:cNvPr id="137" name="Rectangle 136"/>
            <p:cNvSpPr/>
            <p:nvPr/>
          </p:nvSpPr>
          <p:spPr bwMode="auto">
            <a:xfrm rot="16200000">
              <a:off x="4735546" y="3571103"/>
              <a:ext cx="185534" cy="542683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 rot="16200000">
              <a:off x="5866473" y="3561325"/>
              <a:ext cx="185534" cy="59695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 rot="16200000">
              <a:off x="6798691" y="3570394"/>
              <a:ext cx="185534" cy="542683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9" name="Rectangle 148"/>
            <p:cNvSpPr/>
            <p:nvPr/>
          </p:nvSpPr>
          <p:spPr bwMode="auto">
            <a:xfrm rot="16200000">
              <a:off x="5350269" y="3757730"/>
              <a:ext cx="166670" cy="183677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5287296" y="3742681"/>
              <a:ext cx="23436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smtClean="0"/>
                <a:t>0</a:t>
              </a:r>
              <a:endParaRPr lang="en-US" sz="7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5638800" y="3752513"/>
              <a:ext cx="23436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smtClean="0"/>
                <a:t>0</a:t>
              </a:r>
              <a:endParaRPr lang="en-US" sz="7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5861640" y="3741005"/>
              <a:ext cx="234360" cy="2200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smtClean="0"/>
                <a:t>0</a:t>
              </a:r>
              <a:endParaRPr lang="en-US" sz="7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6019800" y="3743461"/>
              <a:ext cx="234360" cy="2200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smtClean="0"/>
                <a:t>0</a:t>
              </a:r>
              <a:endParaRPr lang="en-US" sz="700" dirty="0"/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6623640" y="3743632"/>
              <a:ext cx="23436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smtClean="0"/>
                <a:t>0</a:t>
              </a:r>
              <a:endParaRPr lang="en-US" sz="700" dirty="0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6781800" y="3743632"/>
              <a:ext cx="23436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smtClean="0"/>
                <a:t>0</a:t>
              </a:r>
              <a:endParaRPr lang="en-US" sz="700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6975144" y="3743632"/>
              <a:ext cx="23436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smtClean="0"/>
                <a:t>0</a:t>
              </a:r>
              <a:endParaRPr lang="en-US" sz="700" dirty="0"/>
            </a:p>
          </p:txBody>
        </p:sp>
        <p:pic>
          <p:nvPicPr>
            <p:cNvPr id="157" name="Picture 156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783324" y="3786011"/>
              <a:ext cx="93476" cy="1468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144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Lifting Can Lead to Redundant Features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95083" y="4526340"/>
            <a:ext cx="8396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If     is linear, quadratic features are </a:t>
            </a:r>
            <a:r>
              <a:rPr lang="en-US" b="1" dirty="0" smtClean="0"/>
              <a:t>redundant/irrelevant</a:t>
            </a:r>
          </a:p>
          <a:p>
            <a:pPr marL="285750" indent="-285750">
              <a:buFont typeface="Wingdings" charset="2"/>
              <a:buChar char="q"/>
            </a:pPr>
            <a:endParaRPr lang="en-US" dirty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Lifting will make EPE increase compared to not lifting!</a:t>
            </a:r>
          </a:p>
          <a:p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528202" y="1734170"/>
            <a:ext cx="2672198" cy="1771025"/>
            <a:chOff x="528202" y="1229147"/>
            <a:chExt cx="3434198" cy="2276048"/>
          </a:xfrm>
        </p:grpSpPr>
        <p:pic>
          <p:nvPicPr>
            <p:cNvPr id="99" name="Picture 98"/>
            <p:cNvPicPr>
              <a:picLocks noChangeAspect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 flipH="1">
              <a:off x="925865" y="2002043"/>
              <a:ext cx="319208" cy="326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0" name="Picture 13" descr="C:\Users\ioannidiss.AM\AppData\Local\Microsoft\Windows\Temporary Internet Files\Content.IE5\RQ0SPBYQ\MC900433954[1]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 flipH="1">
              <a:off x="931111" y="2406754"/>
              <a:ext cx="321321" cy="3213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1" name="Picture 10" descr="C:\Users\ioannidiss.AM\AppData\Local\Microsoft\Windows\Temporary Internet Files\Content.IE5\P3O3245A\MC900432626[1]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 flipH="1">
              <a:off x="914400" y="3193822"/>
              <a:ext cx="311373" cy="311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03" name="Group 102"/>
            <p:cNvGrpSpPr/>
            <p:nvPr/>
          </p:nvGrpSpPr>
          <p:grpSpPr>
            <a:xfrm>
              <a:off x="1193457" y="1361771"/>
              <a:ext cx="1687247" cy="2051452"/>
              <a:chOff x="1193457" y="1056971"/>
              <a:chExt cx="1687247" cy="2051452"/>
            </a:xfrm>
          </p:grpSpPr>
          <p:sp>
            <p:nvSpPr>
              <p:cNvPr id="104" name="TextBox 103"/>
              <p:cNvSpPr txBox="1"/>
              <p:nvPr/>
            </p:nvSpPr>
            <p:spPr>
              <a:xfrm rot="19289708">
                <a:off x="1890104" y="1056971"/>
                <a:ext cx="990600" cy="296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Age</a:t>
                </a:r>
                <a:endParaRPr lang="en-US" sz="1100" dirty="0"/>
              </a:p>
            </p:txBody>
          </p:sp>
          <p:sp>
            <p:nvSpPr>
              <p:cNvPr id="105" name="Rectangle 104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06" name="Rectangle 105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pic>
            <p:nvPicPr>
              <p:cNvPr id="107" name="Picture 10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7446" y="1703162"/>
                <a:ext cx="227180" cy="212563"/>
              </a:xfrm>
              <a:prstGeom prst="rect">
                <a:avLst/>
              </a:prstGeom>
              <a:ln w="12700" cmpd="sng">
                <a:noFill/>
              </a:ln>
            </p:spPr>
          </p:pic>
          <p:cxnSp>
            <p:nvCxnSpPr>
              <p:cNvPr id="108" name="Straight Connector 107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" name="Straight Connector 108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10" name="Picture 10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25570" y="2854754"/>
                <a:ext cx="147818" cy="228600"/>
              </a:xfrm>
              <a:prstGeom prst="rect">
                <a:avLst/>
              </a:prstGeom>
            </p:spPr>
          </p:pic>
          <p:sp>
            <p:nvSpPr>
              <p:cNvPr id="111" name="TextBox 40"/>
              <p:cNvSpPr txBox="1">
                <a:spLocks noChangeArrowheads="1"/>
              </p:cNvSpPr>
              <p:nvPr/>
            </p:nvSpPr>
            <p:spPr bwMode="auto">
              <a:xfrm rot="16200000">
                <a:off x="1133222" y="2330456"/>
                <a:ext cx="533400" cy="41292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sz="1600" dirty="0"/>
                  <a:t>…</a:t>
                </a:r>
              </a:p>
            </p:txBody>
          </p:sp>
          <p:pic>
            <p:nvPicPr>
              <p:cNvPr id="112" name="Picture 11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34889" y="2008198"/>
                <a:ext cx="147818" cy="228600"/>
              </a:xfrm>
              <a:prstGeom prst="rect">
                <a:avLst/>
              </a:prstGeom>
            </p:spPr>
          </p:pic>
          <p:sp>
            <p:nvSpPr>
              <p:cNvPr id="113" name="Rectangle 112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14" name="Straight Connector 113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5" name="Straight Connector 114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6" name="Rectangle 115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17" name="Straight Connector 116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8" name="TextBox 117"/>
              <p:cNvSpPr txBox="1"/>
              <p:nvPr/>
            </p:nvSpPr>
            <p:spPr>
              <a:xfrm>
                <a:off x="1867681" y="1680736"/>
                <a:ext cx="533400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19ys</a:t>
                </a:r>
                <a:endParaRPr lang="en-US" sz="600" dirty="0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1875380" y="1994002"/>
                <a:ext cx="533400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34ys</a:t>
                </a:r>
                <a:endParaRPr lang="en-US" sz="600" dirty="0"/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1593669" y="1688413"/>
                <a:ext cx="434108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40K</a:t>
                </a:r>
                <a:endParaRPr lang="en-US" sz="600" dirty="0"/>
              </a:p>
            </p:txBody>
          </p:sp>
          <p:sp>
            <p:nvSpPr>
              <p:cNvPr id="121" name="TextBox 120"/>
              <p:cNvSpPr txBox="1"/>
              <p:nvPr/>
            </p:nvSpPr>
            <p:spPr>
              <a:xfrm>
                <a:off x="1585204" y="1993983"/>
                <a:ext cx="434108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55K</a:t>
                </a:r>
                <a:endParaRPr lang="en-US" sz="600" dirty="0"/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>
                <a:off x="1570578" y="2834411"/>
                <a:ext cx="434108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90K</a:t>
                </a:r>
                <a:endParaRPr lang="en-US" sz="600" dirty="0"/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1876148" y="2826712"/>
                <a:ext cx="509540" cy="237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24ys</a:t>
                </a:r>
                <a:endParaRPr lang="en-US" sz="600" dirty="0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 rot="19289708">
                <a:off x="1295105" y="1137877"/>
                <a:ext cx="990600" cy="296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Gender</a:t>
                </a:r>
                <a:endParaRPr lang="en-US" sz="1100" dirty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 rot="19289708">
                <a:off x="1575118" y="1116237"/>
                <a:ext cx="990600" cy="296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Weight</a:t>
                </a:r>
                <a:endParaRPr lang="en-US" sz="1100" dirty="0"/>
              </a:p>
            </p:txBody>
          </p:sp>
        </p:grpSp>
        <p:pic>
          <p:nvPicPr>
            <p:cNvPr id="126" name="Picture 12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3400" y="1600200"/>
              <a:ext cx="755985" cy="254167"/>
            </a:xfrm>
            <a:prstGeom prst="rect">
              <a:avLst/>
            </a:prstGeom>
          </p:spPr>
        </p:pic>
        <p:sp>
          <p:nvSpPr>
            <p:cNvPr id="127" name="Left Brace 126"/>
            <p:cNvSpPr/>
            <p:nvPr/>
          </p:nvSpPr>
          <p:spPr bwMode="auto">
            <a:xfrm>
              <a:off x="714022" y="2161916"/>
              <a:ext cx="152400" cy="1196529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28" name="Picture 12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8202" y="2683780"/>
              <a:ext cx="136518" cy="114500"/>
            </a:xfrm>
            <a:prstGeom prst="rect">
              <a:avLst/>
            </a:prstGeom>
          </p:spPr>
        </p:pic>
        <p:grpSp>
          <p:nvGrpSpPr>
            <p:cNvPr id="129" name="Group 128"/>
            <p:cNvGrpSpPr/>
            <p:nvPr/>
          </p:nvGrpSpPr>
          <p:grpSpPr>
            <a:xfrm>
              <a:off x="2277107" y="1229147"/>
              <a:ext cx="1685293" cy="2155919"/>
              <a:chOff x="2286000" y="924347"/>
              <a:chExt cx="1685293" cy="2155919"/>
            </a:xfrm>
          </p:grpSpPr>
          <p:sp>
            <p:nvSpPr>
              <p:cNvPr id="130" name="Rectangle 129"/>
              <p:cNvSpPr/>
              <p:nvPr/>
            </p:nvSpPr>
            <p:spPr bwMode="auto">
              <a:xfrm>
                <a:off x="2439445" y="1637921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31" name="Straight Connector 130"/>
              <p:cNvCxnSpPr/>
              <p:nvPr/>
            </p:nvCxnSpPr>
            <p:spPr bwMode="auto">
              <a:xfrm>
                <a:off x="2439445" y="1942721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2" name="TextBox 131"/>
              <p:cNvSpPr txBox="1"/>
              <p:nvPr/>
            </p:nvSpPr>
            <p:spPr>
              <a:xfrm rot="19289708">
                <a:off x="2286000" y="924347"/>
                <a:ext cx="1685293" cy="2571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Pressure </a:t>
                </a:r>
                <a:endParaRPr lang="en-US" sz="1000" dirty="0"/>
              </a:p>
            </p:txBody>
          </p:sp>
          <p:sp>
            <p:nvSpPr>
              <p:cNvPr id="133" name="TextBox 132"/>
              <p:cNvSpPr txBox="1"/>
              <p:nvPr/>
            </p:nvSpPr>
            <p:spPr>
              <a:xfrm>
                <a:off x="2377356" y="1640589"/>
                <a:ext cx="463937" cy="316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3.1</a:t>
                </a:r>
                <a:endParaRPr lang="en-US" sz="1000" dirty="0"/>
              </a:p>
            </p:txBody>
          </p:sp>
          <p:sp>
            <p:nvSpPr>
              <p:cNvPr id="134" name="TextBox 133"/>
              <p:cNvSpPr txBox="1"/>
              <p:nvPr/>
            </p:nvSpPr>
            <p:spPr>
              <a:xfrm>
                <a:off x="2368890" y="1925633"/>
                <a:ext cx="463937" cy="316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1.2</a:t>
                </a:r>
                <a:endParaRPr lang="en-US" sz="1000" dirty="0"/>
              </a:p>
            </p:txBody>
          </p:sp>
          <p:sp>
            <p:nvSpPr>
              <p:cNvPr id="135" name="Rectangle 134"/>
              <p:cNvSpPr/>
              <p:nvPr/>
            </p:nvSpPr>
            <p:spPr bwMode="auto">
              <a:xfrm rot="16200000">
                <a:off x="2439446" y="2780920"/>
                <a:ext cx="276578" cy="304799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1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36" name="TextBox 135"/>
              <p:cNvSpPr txBox="1"/>
              <p:nvPr/>
            </p:nvSpPr>
            <p:spPr>
              <a:xfrm>
                <a:off x="2363622" y="2763833"/>
                <a:ext cx="463937" cy="316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2.5</a:t>
                </a:r>
                <a:endParaRPr lang="en-US" sz="1000" dirty="0"/>
              </a:p>
            </p:txBody>
          </p:sp>
        </p:grpSp>
        <p:pic>
          <p:nvPicPr>
            <p:cNvPr id="137" name="Picture 136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971800" y="1613430"/>
              <a:ext cx="702544" cy="229403"/>
            </a:xfrm>
            <a:prstGeom prst="rect">
              <a:avLst/>
            </a:prstGeom>
          </p:spPr>
        </p:pic>
        <p:sp>
          <p:nvSpPr>
            <p:cNvPr id="138" name="Rectangle 137"/>
            <p:cNvSpPr/>
            <p:nvPr/>
          </p:nvSpPr>
          <p:spPr bwMode="auto">
            <a:xfrm>
              <a:off x="1353837" y="1954557"/>
              <a:ext cx="923282" cy="322562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2429518" y="1947701"/>
              <a:ext cx="288038" cy="284177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40" name="Straight Connector 139"/>
            <p:cNvCxnSpPr>
              <a:stCxn id="108" idx="2"/>
            </p:cNvCxnSpPr>
            <p:nvPr/>
          </p:nvCxnSpPr>
          <p:spPr bwMode="auto">
            <a:xfrm>
              <a:off x="911393" y="1854367"/>
              <a:ext cx="384007" cy="203033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" name="Straight Connector 140"/>
            <p:cNvCxnSpPr>
              <a:stCxn id="109" idx="2"/>
            </p:cNvCxnSpPr>
            <p:nvPr/>
          </p:nvCxnSpPr>
          <p:spPr bwMode="auto">
            <a:xfrm flipH="1">
              <a:off x="2717556" y="1842833"/>
              <a:ext cx="605516" cy="24695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1" name="Right Arrow 10"/>
          <p:cNvSpPr/>
          <p:nvPr/>
        </p:nvSpPr>
        <p:spPr>
          <a:xfrm>
            <a:off x="2706940" y="2695530"/>
            <a:ext cx="989941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3" name="Group 142"/>
          <p:cNvGrpSpPr/>
          <p:nvPr/>
        </p:nvGrpSpPr>
        <p:grpSpPr>
          <a:xfrm>
            <a:off x="4085211" y="1771032"/>
            <a:ext cx="4370828" cy="1753808"/>
            <a:chOff x="528202" y="2195078"/>
            <a:chExt cx="7253091" cy="2910322"/>
          </a:xfrm>
        </p:grpSpPr>
        <p:sp>
          <p:nvSpPr>
            <p:cNvPr id="144" name="Rectangle 143"/>
            <p:cNvSpPr/>
            <p:nvPr/>
          </p:nvSpPr>
          <p:spPr>
            <a:xfrm>
              <a:off x="6485099" y="4114805"/>
              <a:ext cx="304800" cy="22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pic>
          <p:nvPicPr>
            <p:cNvPr id="145" name="Picture 144"/>
            <p:cNvPicPr>
              <a:picLocks noChangeAspect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 flipH="1">
              <a:off x="925865" y="3145048"/>
              <a:ext cx="319208" cy="326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46" name="Picture 13" descr="C:\Users\ioannidiss.AM\AppData\Local\Microsoft\Windows\Temporary Internet Files\Content.IE5\RQ0SPBYQ\MC900433954[1]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 flipH="1">
              <a:off x="931111" y="3549759"/>
              <a:ext cx="321321" cy="3213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47" name="Picture 10" descr="C:\Users\ioannidiss.AM\AppData\Local\Microsoft\Windows\Temporary Internet Files\Content.IE5\P3O3245A\MC900432626[1]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 flipH="1">
              <a:off x="914400" y="4336827"/>
              <a:ext cx="311373" cy="311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48" name="Group 147"/>
            <p:cNvGrpSpPr/>
            <p:nvPr/>
          </p:nvGrpSpPr>
          <p:grpSpPr>
            <a:xfrm>
              <a:off x="1192705" y="2499882"/>
              <a:ext cx="1687999" cy="2056346"/>
              <a:chOff x="1192705" y="1052077"/>
              <a:chExt cx="1687999" cy="2056346"/>
            </a:xfrm>
          </p:grpSpPr>
          <p:sp>
            <p:nvSpPr>
              <p:cNvPr id="295" name="TextBox 294"/>
              <p:cNvSpPr txBox="1"/>
              <p:nvPr/>
            </p:nvSpPr>
            <p:spPr>
              <a:xfrm rot="19289708">
                <a:off x="1890106" y="1052077"/>
                <a:ext cx="990598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Age</a:t>
                </a:r>
                <a:endParaRPr lang="en-US" sz="900" dirty="0"/>
              </a:p>
            </p:txBody>
          </p:sp>
          <p:sp>
            <p:nvSpPr>
              <p:cNvPr id="296" name="Rectangle 295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97" name="Rectangle 296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pic>
            <p:nvPicPr>
              <p:cNvPr id="298" name="Picture 297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7446" y="1703162"/>
                <a:ext cx="227180" cy="212563"/>
              </a:xfrm>
              <a:prstGeom prst="rect">
                <a:avLst/>
              </a:prstGeom>
              <a:ln w="12700" cmpd="sng">
                <a:noFill/>
              </a:ln>
            </p:spPr>
          </p:pic>
          <p:cxnSp>
            <p:nvCxnSpPr>
              <p:cNvPr id="299" name="Straight Connector 298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0" name="Straight Connector 299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01" name="Picture 30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25570" y="2854754"/>
                <a:ext cx="147818" cy="228600"/>
              </a:xfrm>
              <a:prstGeom prst="rect">
                <a:avLst/>
              </a:prstGeom>
            </p:spPr>
          </p:pic>
          <p:sp>
            <p:nvSpPr>
              <p:cNvPr id="302" name="TextBox 40"/>
              <p:cNvSpPr txBox="1">
                <a:spLocks noChangeArrowheads="1"/>
              </p:cNvSpPr>
              <p:nvPr/>
            </p:nvSpPr>
            <p:spPr bwMode="auto">
              <a:xfrm rot="16200000">
                <a:off x="1133224" y="2329699"/>
                <a:ext cx="533401" cy="41444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sz="1100" dirty="0"/>
                  <a:t>…</a:t>
                </a:r>
              </a:p>
            </p:txBody>
          </p:sp>
          <p:pic>
            <p:nvPicPr>
              <p:cNvPr id="303" name="Picture 30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34889" y="2008198"/>
                <a:ext cx="147818" cy="228600"/>
              </a:xfrm>
              <a:prstGeom prst="rect">
                <a:avLst/>
              </a:prstGeom>
            </p:spPr>
          </p:pic>
          <p:sp>
            <p:nvSpPr>
              <p:cNvPr id="304" name="Rectangle 303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305" name="Straight Connector 304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6" name="Straight Connector 305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07" name="Rectangle 306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308" name="Straight Connector 307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09" name="TextBox 308"/>
              <p:cNvSpPr txBox="1"/>
              <p:nvPr/>
            </p:nvSpPr>
            <p:spPr>
              <a:xfrm>
                <a:off x="1867682" y="1680737"/>
                <a:ext cx="533399" cy="229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" dirty="0" smtClean="0"/>
                  <a:t>19ys</a:t>
                </a:r>
                <a:endParaRPr lang="en-US" sz="300" dirty="0"/>
              </a:p>
            </p:txBody>
          </p:sp>
          <p:sp>
            <p:nvSpPr>
              <p:cNvPr id="310" name="TextBox 309"/>
              <p:cNvSpPr txBox="1"/>
              <p:nvPr/>
            </p:nvSpPr>
            <p:spPr>
              <a:xfrm>
                <a:off x="1875379" y="1994003"/>
                <a:ext cx="533399" cy="229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" dirty="0" smtClean="0"/>
                  <a:t>34ys</a:t>
                </a:r>
                <a:endParaRPr lang="en-US" sz="300" dirty="0"/>
              </a:p>
            </p:txBody>
          </p:sp>
          <p:sp>
            <p:nvSpPr>
              <p:cNvPr id="311" name="TextBox 310"/>
              <p:cNvSpPr txBox="1"/>
              <p:nvPr/>
            </p:nvSpPr>
            <p:spPr>
              <a:xfrm>
                <a:off x="1593665" y="1688414"/>
                <a:ext cx="434109" cy="229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" dirty="0" smtClean="0"/>
                  <a:t>40K</a:t>
                </a:r>
                <a:endParaRPr lang="en-US" sz="300" dirty="0"/>
              </a:p>
            </p:txBody>
          </p:sp>
          <p:sp>
            <p:nvSpPr>
              <p:cNvPr id="312" name="TextBox 311"/>
              <p:cNvSpPr txBox="1"/>
              <p:nvPr/>
            </p:nvSpPr>
            <p:spPr>
              <a:xfrm>
                <a:off x="1585204" y="1993983"/>
                <a:ext cx="434109" cy="229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" dirty="0" smtClean="0"/>
                  <a:t>55K</a:t>
                </a:r>
                <a:endParaRPr lang="en-US" sz="300" dirty="0"/>
              </a:p>
            </p:txBody>
          </p:sp>
          <p:sp>
            <p:nvSpPr>
              <p:cNvPr id="313" name="TextBox 312"/>
              <p:cNvSpPr txBox="1"/>
              <p:nvPr/>
            </p:nvSpPr>
            <p:spPr>
              <a:xfrm>
                <a:off x="1570579" y="2834410"/>
                <a:ext cx="434109" cy="229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" dirty="0" smtClean="0"/>
                  <a:t>90K</a:t>
                </a:r>
                <a:endParaRPr lang="en-US" sz="300" dirty="0"/>
              </a:p>
            </p:txBody>
          </p:sp>
          <p:sp>
            <p:nvSpPr>
              <p:cNvPr id="314" name="TextBox 313"/>
              <p:cNvSpPr txBox="1"/>
              <p:nvPr/>
            </p:nvSpPr>
            <p:spPr>
              <a:xfrm>
                <a:off x="1876149" y="2826715"/>
                <a:ext cx="509539" cy="229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" dirty="0" smtClean="0"/>
                  <a:t>24ys</a:t>
                </a:r>
                <a:endParaRPr lang="en-US" sz="300" dirty="0"/>
              </a:p>
            </p:txBody>
          </p:sp>
          <p:sp>
            <p:nvSpPr>
              <p:cNvPr id="315" name="TextBox 314"/>
              <p:cNvSpPr txBox="1"/>
              <p:nvPr/>
            </p:nvSpPr>
            <p:spPr>
              <a:xfrm rot="19289708">
                <a:off x="1295105" y="1132984"/>
                <a:ext cx="990598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Gender</a:t>
                </a:r>
                <a:endParaRPr lang="en-US" sz="900" dirty="0"/>
              </a:p>
            </p:txBody>
          </p:sp>
          <p:sp>
            <p:nvSpPr>
              <p:cNvPr id="316" name="TextBox 315"/>
              <p:cNvSpPr txBox="1"/>
              <p:nvPr/>
            </p:nvSpPr>
            <p:spPr>
              <a:xfrm rot="19289708">
                <a:off x="1575118" y="1111344"/>
                <a:ext cx="990598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Weight</a:t>
                </a:r>
                <a:endParaRPr lang="en-US" sz="900" dirty="0"/>
              </a:p>
            </p:txBody>
          </p:sp>
        </p:grpSp>
        <p:pic>
          <p:nvPicPr>
            <p:cNvPr id="149" name="Picture 14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3400" y="2743205"/>
              <a:ext cx="755985" cy="254167"/>
            </a:xfrm>
            <a:prstGeom prst="rect">
              <a:avLst/>
            </a:prstGeom>
          </p:spPr>
        </p:pic>
        <p:sp>
          <p:nvSpPr>
            <p:cNvPr id="237" name="Left Brace 236"/>
            <p:cNvSpPr/>
            <p:nvPr/>
          </p:nvSpPr>
          <p:spPr bwMode="auto">
            <a:xfrm>
              <a:off x="714022" y="3304921"/>
              <a:ext cx="152400" cy="1196529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238" name="Picture 23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8202" y="3826785"/>
              <a:ext cx="136518" cy="114500"/>
            </a:xfrm>
            <a:prstGeom prst="rect">
              <a:avLst/>
            </a:prstGeom>
          </p:spPr>
        </p:pic>
        <p:grpSp>
          <p:nvGrpSpPr>
            <p:cNvPr id="239" name="Group 238"/>
            <p:cNvGrpSpPr/>
            <p:nvPr/>
          </p:nvGrpSpPr>
          <p:grpSpPr>
            <a:xfrm>
              <a:off x="6096000" y="2347486"/>
              <a:ext cx="1685293" cy="2196130"/>
              <a:chOff x="2286000" y="899681"/>
              <a:chExt cx="1685293" cy="2196130"/>
            </a:xfrm>
          </p:grpSpPr>
          <p:sp>
            <p:nvSpPr>
              <p:cNvPr id="288" name="Rectangle 287"/>
              <p:cNvSpPr/>
              <p:nvPr/>
            </p:nvSpPr>
            <p:spPr bwMode="auto">
              <a:xfrm>
                <a:off x="2439445" y="1637921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89" name="Straight Connector 288"/>
              <p:cNvCxnSpPr/>
              <p:nvPr/>
            </p:nvCxnSpPr>
            <p:spPr bwMode="auto">
              <a:xfrm>
                <a:off x="2439445" y="1942721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90" name="TextBox 289"/>
              <p:cNvSpPr txBox="1"/>
              <p:nvPr/>
            </p:nvSpPr>
            <p:spPr>
              <a:xfrm rot="19289708">
                <a:off x="2286000" y="899681"/>
                <a:ext cx="1685293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Blood Pressure </a:t>
                </a:r>
                <a:endParaRPr lang="en-US" sz="900" dirty="0"/>
              </a:p>
            </p:txBody>
          </p:sp>
          <p:sp>
            <p:nvSpPr>
              <p:cNvPr id="291" name="TextBox 290"/>
              <p:cNvSpPr txBox="1"/>
              <p:nvPr/>
            </p:nvSpPr>
            <p:spPr>
              <a:xfrm>
                <a:off x="2377357" y="1640588"/>
                <a:ext cx="513926" cy="3319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00" dirty="0" smtClean="0"/>
                  <a:t>3.1</a:t>
                </a:r>
                <a:endParaRPr lang="en-US" sz="700" dirty="0"/>
              </a:p>
            </p:txBody>
          </p:sp>
          <p:sp>
            <p:nvSpPr>
              <p:cNvPr id="292" name="TextBox 291"/>
              <p:cNvSpPr txBox="1"/>
              <p:nvPr/>
            </p:nvSpPr>
            <p:spPr>
              <a:xfrm>
                <a:off x="2368890" y="1925632"/>
                <a:ext cx="513926" cy="3319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00" dirty="0" smtClean="0"/>
                  <a:t>1.2</a:t>
                </a:r>
                <a:endParaRPr lang="en-US" sz="700" dirty="0"/>
              </a:p>
            </p:txBody>
          </p:sp>
          <p:sp>
            <p:nvSpPr>
              <p:cNvPr id="293" name="Rectangle 292"/>
              <p:cNvSpPr/>
              <p:nvPr/>
            </p:nvSpPr>
            <p:spPr bwMode="auto">
              <a:xfrm rot="16200000">
                <a:off x="2439446" y="2780920"/>
                <a:ext cx="276578" cy="304799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94" name="TextBox 293"/>
              <p:cNvSpPr txBox="1"/>
              <p:nvPr/>
            </p:nvSpPr>
            <p:spPr>
              <a:xfrm>
                <a:off x="2363622" y="2763834"/>
                <a:ext cx="513926" cy="3319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00" dirty="0" smtClean="0"/>
                  <a:t>2.5</a:t>
                </a:r>
                <a:endParaRPr lang="en-US" sz="700" dirty="0"/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90693" y="2756435"/>
              <a:ext cx="702544" cy="229403"/>
            </a:xfrm>
            <a:prstGeom prst="rect">
              <a:avLst/>
            </a:prstGeom>
          </p:spPr>
        </p:pic>
        <p:sp>
          <p:nvSpPr>
            <p:cNvPr id="241" name="Rectangle 240"/>
            <p:cNvSpPr/>
            <p:nvPr/>
          </p:nvSpPr>
          <p:spPr bwMode="auto">
            <a:xfrm>
              <a:off x="6248411" y="3090706"/>
              <a:ext cx="288038" cy="284177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42" name="Straight Connector 241"/>
            <p:cNvCxnSpPr/>
            <p:nvPr/>
          </p:nvCxnSpPr>
          <p:spPr bwMode="auto">
            <a:xfrm>
              <a:off x="911393" y="2997372"/>
              <a:ext cx="384007" cy="203033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3" name="Straight Connector 242"/>
            <p:cNvCxnSpPr/>
            <p:nvPr/>
          </p:nvCxnSpPr>
          <p:spPr bwMode="auto">
            <a:xfrm flipH="1">
              <a:off x="6536449" y="2985838"/>
              <a:ext cx="605516" cy="24695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4" name="Left Brace 243"/>
            <p:cNvSpPr/>
            <p:nvPr/>
          </p:nvSpPr>
          <p:spPr bwMode="auto">
            <a:xfrm rot="16200000">
              <a:off x="1718347" y="4164946"/>
              <a:ext cx="241203" cy="1044740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245" name="Picture 24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748864" y="4835738"/>
              <a:ext cx="156136" cy="225532"/>
            </a:xfrm>
            <a:prstGeom prst="rect">
              <a:avLst/>
            </a:prstGeom>
          </p:spPr>
        </p:pic>
        <p:grpSp>
          <p:nvGrpSpPr>
            <p:cNvPr id="246" name="Group 245"/>
            <p:cNvGrpSpPr/>
            <p:nvPr/>
          </p:nvGrpSpPr>
          <p:grpSpPr>
            <a:xfrm>
              <a:off x="3025047" y="2225055"/>
              <a:ext cx="2232753" cy="2359974"/>
              <a:chOff x="1148352" y="748449"/>
              <a:chExt cx="2232753" cy="2359974"/>
            </a:xfrm>
          </p:grpSpPr>
          <p:sp>
            <p:nvSpPr>
              <p:cNvPr id="275" name="TextBox 274"/>
              <p:cNvSpPr txBox="1"/>
              <p:nvPr/>
            </p:nvSpPr>
            <p:spPr>
              <a:xfrm rot="19289708">
                <a:off x="1918470" y="905140"/>
                <a:ext cx="1462635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smtClean="0"/>
                  <a:t>Weight x Age</a:t>
                </a:r>
                <a:endParaRPr lang="en-US" sz="900" dirty="0"/>
              </a:p>
            </p:txBody>
          </p:sp>
          <p:sp>
            <p:nvSpPr>
              <p:cNvPr id="276" name="Rectangle 275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77" name="Rectangle 276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78" name="Straight Connector 277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80" name="TextBox 40"/>
              <p:cNvSpPr txBox="1">
                <a:spLocks noChangeArrowheads="1"/>
              </p:cNvSpPr>
              <p:nvPr/>
            </p:nvSpPr>
            <p:spPr bwMode="auto">
              <a:xfrm rot="16200000">
                <a:off x="1133220" y="2329700"/>
                <a:ext cx="533399" cy="41444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sz="1100" dirty="0"/>
                  <a:t>…</a:t>
                </a:r>
              </a:p>
            </p:txBody>
          </p:sp>
          <p:sp>
            <p:nvSpPr>
              <p:cNvPr id="281" name="Rectangle 280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82" name="Straight Connector 281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3" name="Straight Connector 282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84" name="Rectangle 283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85" name="Straight Connector 284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86" name="TextBox 285"/>
              <p:cNvSpPr txBox="1"/>
              <p:nvPr/>
            </p:nvSpPr>
            <p:spPr>
              <a:xfrm rot="19289708">
                <a:off x="1148352" y="748449"/>
                <a:ext cx="2136300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Gender x Weight</a:t>
                </a:r>
                <a:endParaRPr lang="en-US" sz="900" dirty="0"/>
              </a:p>
            </p:txBody>
          </p:sp>
          <p:sp>
            <p:nvSpPr>
              <p:cNvPr id="287" name="TextBox 286"/>
              <p:cNvSpPr txBox="1"/>
              <p:nvPr/>
            </p:nvSpPr>
            <p:spPr>
              <a:xfrm rot="19289708">
                <a:off x="1521147" y="956819"/>
                <a:ext cx="1487009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smtClean="0"/>
                  <a:t>Gender x Age</a:t>
                </a:r>
                <a:endParaRPr lang="en-US" sz="900" dirty="0"/>
              </a:p>
            </p:txBody>
          </p:sp>
        </p:grpSp>
        <p:sp>
          <p:nvSpPr>
            <p:cNvPr id="247" name="Left Brace 246"/>
            <p:cNvSpPr/>
            <p:nvPr/>
          </p:nvSpPr>
          <p:spPr bwMode="auto">
            <a:xfrm rot="16200000">
              <a:off x="3529788" y="4183261"/>
              <a:ext cx="241203" cy="1044740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248" name="Picture 24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182160" y="4813629"/>
              <a:ext cx="1261713" cy="291771"/>
            </a:xfrm>
            <a:prstGeom prst="rect">
              <a:avLst/>
            </a:prstGeom>
          </p:spPr>
        </p:pic>
        <p:grpSp>
          <p:nvGrpSpPr>
            <p:cNvPr id="249" name="Group 248"/>
            <p:cNvGrpSpPr/>
            <p:nvPr/>
          </p:nvGrpSpPr>
          <p:grpSpPr>
            <a:xfrm>
              <a:off x="2395035" y="2368407"/>
              <a:ext cx="1685293" cy="2196133"/>
              <a:chOff x="2286000" y="899678"/>
              <a:chExt cx="1685293" cy="2196133"/>
            </a:xfrm>
          </p:grpSpPr>
          <p:sp>
            <p:nvSpPr>
              <p:cNvPr id="268" name="Rectangle 267"/>
              <p:cNvSpPr/>
              <p:nvPr/>
            </p:nvSpPr>
            <p:spPr bwMode="auto">
              <a:xfrm>
                <a:off x="2439445" y="1637921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69" name="Straight Connector 268"/>
              <p:cNvCxnSpPr/>
              <p:nvPr/>
            </p:nvCxnSpPr>
            <p:spPr bwMode="auto">
              <a:xfrm>
                <a:off x="2439445" y="1942721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70" name="TextBox 269"/>
              <p:cNvSpPr txBox="1"/>
              <p:nvPr/>
            </p:nvSpPr>
            <p:spPr>
              <a:xfrm rot="19289708">
                <a:off x="2286000" y="899678"/>
                <a:ext cx="1685293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Bias</a:t>
                </a:r>
                <a:endParaRPr lang="en-US" sz="900" dirty="0"/>
              </a:p>
            </p:txBody>
          </p:sp>
          <p:sp>
            <p:nvSpPr>
              <p:cNvPr id="271" name="TextBox 270"/>
              <p:cNvSpPr txBox="1"/>
              <p:nvPr/>
            </p:nvSpPr>
            <p:spPr>
              <a:xfrm>
                <a:off x="2377357" y="1640589"/>
                <a:ext cx="513926" cy="3319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00" dirty="0" smtClean="0"/>
                  <a:t>1.0</a:t>
                </a:r>
                <a:endParaRPr lang="en-US" sz="700" dirty="0"/>
              </a:p>
            </p:txBody>
          </p:sp>
          <p:sp>
            <p:nvSpPr>
              <p:cNvPr id="272" name="TextBox 271"/>
              <p:cNvSpPr txBox="1"/>
              <p:nvPr/>
            </p:nvSpPr>
            <p:spPr>
              <a:xfrm>
                <a:off x="2368890" y="1925634"/>
                <a:ext cx="513926" cy="3319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00" dirty="0" smtClean="0"/>
                  <a:t>1.0</a:t>
                </a:r>
                <a:endParaRPr lang="en-US" sz="700" dirty="0"/>
              </a:p>
            </p:txBody>
          </p:sp>
          <p:sp>
            <p:nvSpPr>
              <p:cNvPr id="273" name="Rectangle 272"/>
              <p:cNvSpPr/>
              <p:nvPr/>
            </p:nvSpPr>
            <p:spPr bwMode="auto">
              <a:xfrm rot="16200000">
                <a:off x="2439446" y="2780920"/>
                <a:ext cx="276578" cy="304799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74" name="TextBox 273"/>
              <p:cNvSpPr txBox="1"/>
              <p:nvPr/>
            </p:nvSpPr>
            <p:spPr>
              <a:xfrm>
                <a:off x="2363622" y="2763834"/>
                <a:ext cx="513926" cy="3319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00" dirty="0" smtClean="0"/>
                  <a:t>1.0</a:t>
                </a:r>
                <a:endParaRPr lang="en-US" sz="700" dirty="0"/>
              </a:p>
            </p:txBody>
          </p:sp>
        </p:grpSp>
        <p:sp>
          <p:nvSpPr>
            <p:cNvPr id="250" name="Left Brace 249"/>
            <p:cNvSpPr/>
            <p:nvPr/>
          </p:nvSpPr>
          <p:spPr bwMode="auto">
            <a:xfrm rot="16200000">
              <a:off x="2612263" y="4558599"/>
              <a:ext cx="126831" cy="287442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251" name="Picture 250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638926" y="4837700"/>
              <a:ext cx="104091" cy="216856"/>
            </a:xfrm>
            <a:prstGeom prst="rect">
              <a:avLst/>
            </a:prstGeom>
          </p:spPr>
        </p:pic>
        <p:grpSp>
          <p:nvGrpSpPr>
            <p:cNvPr id="252" name="Group 251"/>
            <p:cNvGrpSpPr/>
            <p:nvPr/>
          </p:nvGrpSpPr>
          <p:grpSpPr>
            <a:xfrm>
              <a:off x="4572000" y="2195078"/>
              <a:ext cx="2232753" cy="2359974"/>
              <a:chOff x="1148352" y="748449"/>
              <a:chExt cx="2232753" cy="2359974"/>
            </a:xfrm>
          </p:grpSpPr>
          <p:sp>
            <p:nvSpPr>
              <p:cNvPr id="255" name="TextBox 254"/>
              <p:cNvSpPr txBox="1"/>
              <p:nvPr/>
            </p:nvSpPr>
            <p:spPr>
              <a:xfrm rot="19289708">
                <a:off x="1918470" y="905139"/>
                <a:ext cx="1462635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Age</a:t>
                </a:r>
                <a:r>
                  <a:rPr lang="en-US" sz="600" baseline="30000" dirty="0" smtClean="0"/>
                  <a:t>2</a:t>
                </a:r>
                <a:endParaRPr lang="en-US" sz="900" dirty="0"/>
              </a:p>
            </p:txBody>
          </p:sp>
          <p:sp>
            <p:nvSpPr>
              <p:cNvPr id="256" name="Rectangle 255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7" name="Rectangle 256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58" name="Straight Connector 257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9" name="Straight Connector 258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60" name="TextBox 40"/>
              <p:cNvSpPr txBox="1">
                <a:spLocks noChangeArrowheads="1"/>
              </p:cNvSpPr>
              <p:nvPr/>
            </p:nvSpPr>
            <p:spPr bwMode="auto">
              <a:xfrm rot="16200000">
                <a:off x="1133220" y="2329700"/>
                <a:ext cx="533399" cy="41444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sz="1100" dirty="0"/>
                  <a:t>…</a:t>
                </a:r>
              </a:p>
            </p:txBody>
          </p:sp>
          <p:sp>
            <p:nvSpPr>
              <p:cNvPr id="261" name="Rectangle 260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62" name="Straight Connector 261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3" name="Straight Connector 262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64" name="Rectangle 263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9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265" name="Straight Connector 264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66" name="TextBox 265"/>
              <p:cNvSpPr txBox="1"/>
              <p:nvPr/>
            </p:nvSpPr>
            <p:spPr>
              <a:xfrm rot="19289708">
                <a:off x="1148352" y="748449"/>
                <a:ext cx="2136300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Gender</a:t>
                </a:r>
                <a:r>
                  <a:rPr lang="en-US" sz="600" baseline="30000" dirty="0" smtClean="0"/>
                  <a:t>2</a:t>
                </a:r>
                <a:endParaRPr lang="en-US" sz="900" baseline="30000" dirty="0"/>
              </a:p>
            </p:txBody>
          </p:sp>
          <p:sp>
            <p:nvSpPr>
              <p:cNvPr id="267" name="TextBox 266"/>
              <p:cNvSpPr txBox="1"/>
              <p:nvPr/>
            </p:nvSpPr>
            <p:spPr>
              <a:xfrm rot="19289708">
                <a:off x="1521147" y="956817"/>
                <a:ext cx="1487009" cy="30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smtClean="0"/>
                  <a:t>Age</a:t>
                </a:r>
                <a:r>
                  <a:rPr lang="en-US" sz="600" baseline="30000" dirty="0" smtClean="0"/>
                  <a:t>2</a:t>
                </a:r>
                <a:endParaRPr lang="en-US" sz="900" baseline="30000" dirty="0"/>
              </a:p>
            </p:txBody>
          </p:sp>
        </p:grpSp>
        <p:sp>
          <p:nvSpPr>
            <p:cNvPr id="253" name="Left Brace 252"/>
            <p:cNvSpPr/>
            <p:nvPr/>
          </p:nvSpPr>
          <p:spPr bwMode="auto">
            <a:xfrm rot="16200000">
              <a:off x="5076741" y="4153284"/>
              <a:ext cx="241203" cy="1044740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9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254" name="Picture 25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33748" y="4816642"/>
              <a:ext cx="156136" cy="225532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93065" y="4649420"/>
            <a:ext cx="102335" cy="183125"/>
          </a:xfrm>
          <a:prstGeom prst="rect">
            <a:avLst/>
          </a:prstGeom>
        </p:spPr>
      </p:pic>
      <p:grpSp>
        <p:nvGrpSpPr>
          <p:cNvPr id="321" name="Group 320"/>
          <p:cNvGrpSpPr/>
          <p:nvPr/>
        </p:nvGrpSpPr>
        <p:grpSpPr>
          <a:xfrm>
            <a:off x="457200" y="3646719"/>
            <a:ext cx="968569" cy="400110"/>
            <a:chOff x="4616212" y="2819400"/>
            <a:chExt cx="968569" cy="400110"/>
          </a:xfrm>
        </p:grpSpPr>
        <p:sp>
          <p:nvSpPr>
            <p:cNvPr id="322" name="TextBox 321"/>
            <p:cNvSpPr txBox="1"/>
            <p:nvPr/>
          </p:nvSpPr>
          <p:spPr>
            <a:xfrm>
              <a:off x="4744486" y="2819400"/>
              <a:ext cx="8402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[EPE]</a:t>
              </a:r>
              <a:endParaRPr lang="en-US" sz="2000" dirty="0"/>
            </a:p>
          </p:txBody>
        </p:sp>
        <p:pic>
          <p:nvPicPr>
            <p:cNvPr id="323" name="Picture 322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616212" y="2929968"/>
              <a:ext cx="199508" cy="216856"/>
            </a:xfrm>
            <a:prstGeom prst="rect">
              <a:avLst/>
            </a:prstGeom>
          </p:spPr>
        </p:pic>
      </p:grpSp>
      <p:pic>
        <p:nvPicPr>
          <p:cNvPr id="324" name="Picture 32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478553" y="3540430"/>
            <a:ext cx="1578717" cy="650570"/>
          </a:xfrm>
          <a:prstGeom prst="rect">
            <a:avLst/>
          </a:prstGeom>
        </p:spPr>
      </p:pic>
      <p:grpSp>
        <p:nvGrpSpPr>
          <p:cNvPr id="325" name="Group 324"/>
          <p:cNvGrpSpPr/>
          <p:nvPr/>
        </p:nvGrpSpPr>
        <p:grpSpPr>
          <a:xfrm>
            <a:off x="4562730" y="3687689"/>
            <a:ext cx="968569" cy="400110"/>
            <a:chOff x="4616212" y="2819400"/>
            <a:chExt cx="968569" cy="400110"/>
          </a:xfrm>
        </p:grpSpPr>
        <p:sp>
          <p:nvSpPr>
            <p:cNvPr id="326" name="TextBox 325"/>
            <p:cNvSpPr txBox="1"/>
            <p:nvPr/>
          </p:nvSpPr>
          <p:spPr>
            <a:xfrm>
              <a:off x="4744486" y="2819400"/>
              <a:ext cx="8402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[EPE]</a:t>
              </a:r>
              <a:endParaRPr lang="en-US" sz="2000" dirty="0"/>
            </a:p>
          </p:txBody>
        </p:sp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616212" y="2929968"/>
              <a:ext cx="199508" cy="216856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486400" y="3532505"/>
            <a:ext cx="1700157" cy="693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89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04902"/>
              </p:ext>
            </p:extLst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Over-fitting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62000" y="1752600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</a:t>
            </a:r>
            <a:r>
              <a:rPr lang="en-US" smtClean="0"/>
              <a:t>is linear + noise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2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7812459"/>
              </p:ext>
            </p:extLst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Over-fitting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2000" y="1752600"/>
            <a:ext cx="3276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is linear + noise</a:t>
            </a:r>
          </a:p>
          <a:p>
            <a:r>
              <a:rPr lang="en-US" dirty="0" smtClean="0"/>
              <a:t>Fitting a 6-degree polynomial</a:t>
            </a:r>
            <a:endParaRPr lang="en-US" dirty="0"/>
          </a:p>
          <a:p>
            <a:endParaRPr lang="en-US" dirty="0"/>
          </a:p>
        </p:txBody>
      </p:sp>
      <p:sp>
        <p:nvSpPr>
          <p:cNvPr id="2" name="Oval 1"/>
          <p:cNvSpPr/>
          <p:nvPr/>
        </p:nvSpPr>
        <p:spPr>
          <a:xfrm>
            <a:off x="7739529" y="2209800"/>
            <a:ext cx="141942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44326" y="2650958"/>
            <a:ext cx="141942" cy="152400"/>
          </a:xfrm>
          <a:prstGeom prst="ellipse">
            <a:avLst/>
          </a:prstGeom>
          <a:gradFill>
            <a:gsLst>
              <a:gs pos="47000">
                <a:srgbClr val="FFFF00"/>
              </a:gs>
              <a:gs pos="100000">
                <a:schemeClr val="bg1"/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315200" y="2362200"/>
            <a:ext cx="424329" cy="3137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7782426" y="1732718"/>
            <a:ext cx="413871" cy="4661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270625" y="198885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Prediction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356271" y="1403673"/>
            <a:ext cx="1266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True value</a:t>
            </a:r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7989361" y="2286000"/>
            <a:ext cx="0" cy="4923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30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3795750"/>
              </p:ext>
            </p:extLst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Over-fitting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2000" y="1752600"/>
            <a:ext cx="327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is linear + noise</a:t>
            </a:r>
          </a:p>
          <a:p>
            <a:r>
              <a:rPr lang="en-US" dirty="0" smtClean="0"/>
              <a:t>Fitting a 6-degree polynomial</a:t>
            </a:r>
          </a:p>
          <a:p>
            <a:r>
              <a:rPr lang="en-US" dirty="0" smtClean="0"/>
              <a:t>Increasing #samples =&gt; linear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40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Group 8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0" name="TextBox 9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4" name="Straight Connector 13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7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2" name="Rectangle 21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TextBox 23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3" name="Left Brace 32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6" name="Rectangle 35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7" name="Straight Connector 36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1" name="Rectangle 40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6" name="Straight Connector 45"/>
          <p:cNvCxnSpPr>
            <a:stCxn id="10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11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9" name="Group 48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0" name="Oval Callout 49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61" name="Picture 6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3400" y="3643853"/>
            <a:ext cx="4120278" cy="92814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87374" y="3122397"/>
            <a:ext cx="3500547" cy="3126003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>
            <a:off x="966474" y="5260667"/>
            <a:ext cx="699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EPE</a:t>
            </a:r>
            <a:endParaRPr lang="en-US" sz="2000" dirty="0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59553" y="5154378"/>
            <a:ext cx="1578717" cy="6505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1545" y="4724400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Expected Prediction Error:</a:t>
            </a:r>
            <a:endParaRPr lang="en-US" dirty="0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968124" y="2306046"/>
            <a:ext cx="2114802" cy="52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51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600201"/>
          <a:ext cx="82296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Bias vs. Variance Tradeoff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EECE5698: Lecture 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0825" y="132425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EPE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8943" y="5476039"/>
            <a:ext cx="134057" cy="20502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9664" y="5489468"/>
            <a:ext cx="156136" cy="2255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600200" y="1227802"/>
            <a:ext cx="576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Fitting a 5-degree polynomial with </a:t>
            </a:r>
            <a:r>
              <a:rPr lang="en-US" smtClean="0"/>
              <a:t>d-degree regression</a:t>
            </a:r>
            <a:endParaRPr lang="en-US"/>
          </a:p>
        </p:txBody>
      </p:sp>
      <p:sp>
        <p:nvSpPr>
          <p:cNvPr id="10" name="Down Arrow 9"/>
          <p:cNvSpPr/>
          <p:nvPr/>
        </p:nvSpPr>
        <p:spPr>
          <a:xfrm rot="13791604">
            <a:off x="1575878" y="2380945"/>
            <a:ext cx="350405" cy="56762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71216" y="2899917"/>
            <a:ext cx="1565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 Bias</a:t>
            </a:r>
            <a:r>
              <a:rPr lang="en-US" smtClean="0"/>
              <a:t>, </a:t>
            </a:r>
          </a:p>
          <a:p>
            <a:r>
              <a:rPr lang="en-US" dirty="0" smtClean="0"/>
              <a:t>Low Variance</a:t>
            </a:r>
            <a:endParaRPr lang="en-US" dirty="0"/>
          </a:p>
        </p:txBody>
      </p:sp>
      <p:graphicFrame>
        <p:nvGraphicFramePr>
          <p:cNvPr id="12" name="Content Placeholder 5"/>
          <p:cNvGraphicFramePr>
            <a:graphicFrameLocks/>
          </p:cNvGraphicFramePr>
          <p:nvPr>
            <p:extLst/>
          </p:nvPr>
        </p:nvGraphicFramePr>
        <p:xfrm>
          <a:off x="906376" y="3454895"/>
          <a:ext cx="2349233" cy="1291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00381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Graphic spid="12" grpId="0">
        <p:bldAsOne/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600201"/>
          <a:ext cx="82296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Bias vs. Variance Tradeoff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EECE5698: Lecture 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0825" y="132425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EPE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943" y="5476039"/>
            <a:ext cx="134057" cy="20502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9664" y="5489468"/>
            <a:ext cx="156136" cy="2255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600200" y="1227802"/>
            <a:ext cx="576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Fitting a 5-degree polynomial with </a:t>
            </a:r>
            <a:r>
              <a:rPr lang="en-US" smtClean="0"/>
              <a:t>d-degree regression</a:t>
            </a:r>
            <a:endParaRPr lang="en-US"/>
          </a:p>
        </p:txBody>
      </p:sp>
      <p:sp>
        <p:nvSpPr>
          <p:cNvPr id="10" name="Down Arrow 9"/>
          <p:cNvSpPr/>
          <p:nvPr/>
        </p:nvSpPr>
        <p:spPr>
          <a:xfrm rot="18191795">
            <a:off x="6627553" y="2477894"/>
            <a:ext cx="350405" cy="56762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899025" y="1869841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Low Bias, High Variance </a:t>
            </a:r>
          </a:p>
          <a:p>
            <a:r>
              <a:rPr lang="en-US" dirty="0" smtClean="0"/>
              <a:t>(Over-Fitting)</a:t>
            </a:r>
            <a:endParaRPr lang="en-US" dirty="0"/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/>
          </p:nvPr>
        </p:nvGraphicFramePr>
        <p:xfrm>
          <a:off x="4094176" y="2457500"/>
          <a:ext cx="2271973" cy="12494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9329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1519776"/>
              </p:ext>
            </p:extLst>
          </p:nvPr>
        </p:nvGraphicFramePr>
        <p:xfrm>
          <a:off x="457200" y="1600201"/>
          <a:ext cx="82296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Bias vs. Variance Tradeoff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EECE5698: Lecture 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0825" y="132425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EPE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943" y="5476039"/>
            <a:ext cx="134057" cy="20502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9664" y="5489468"/>
            <a:ext cx="156136" cy="2255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600200" y="1227802"/>
            <a:ext cx="576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Fitting a 5-degree polynomial with </a:t>
            </a:r>
            <a:r>
              <a:rPr lang="en-US" smtClean="0"/>
              <a:t>d-degree regression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567465" y="4456063"/>
            <a:ext cx="2743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Increase # samples 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2846" y="4581280"/>
            <a:ext cx="162770" cy="13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23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Redundant Features May Exist in Data!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14289" y="2045799"/>
            <a:ext cx="309916" cy="316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19382" y="2438730"/>
            <a:ext cx="311968" cy="311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03157" y="3202887"/>
            <a:ext cx="302309" cy="302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Group 8"/>
          <p:cNvGrpSpPr/>
          <p:nvPr/>
        </p:nvGrpSpPr>
        <p:grpSpPr>
          <a:xfrm>
            <a:off x="1128004" y="1429678"/>
            <a:ext cx="1684221" cy="1986223"/>
            <a:chOff x="1145988" y="1062649"/>
            <a:chExt cx="1734716" cy="2045774"/>
          </a:xfrm>
        </p:grpSpPr>
        <p:sp>
          <p:nvSpPr>
            <p:cNvPr id="26" name="TextBox 25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0" name="Straight Connector 29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82987"/>
              <a:ext cx="533400" cy="5078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TextBox 45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248" y="1655654"/>
            <a:ext cx="733979" cy="246768"/>
          </a:xfrm>
          <a:prstGeom prst="rect">
            <a:avLst/>
          </a:prstGeom>
        </p:spPr>
      </p:pic>
      <p:sp>
        <p:nvSpPr>
          <p:cNvPr id="11" name="Left Brace 10"/>
          <p:cNvSpPr/>
          <p:nvPr/>
        </p:nvSpPr>
        <p:spPr bwMode="auto">
          <a:xfrm>
            <a:off x="708612" y="2201019"/>
            <a:ext cx="147964" cy="116169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201" y="2707692"/>
            <a:ext cx="132544" cy="111167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7239000" y="1293253"/>
            <a:ext cx="1636236" cy="2095866"/>
            <a:chOff x="2286000" y="922134"/>
            <a:chExt cx="1685293" cy="2158704"/>
          </a:xfrm>
        </p:grpSpPr>
        <p:sp>
          <p:nvSpPr>
            <p:cNvPr id="19" name="Rectangle 18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1" name="TextBox 20"/>
            <p:cNvSpPr txBox="1"/>
            <p:nvPr/>
          </p:nvSpPr>
          <p:spPr>
            <a:xfrm rot="19289708">
              <a:off x="2286000" y="922134"/>
              <a:ext cx="1685293" cy="261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 smtClean="0"/>
                <a:t>Blood Pressure </a:t>
              </a:r>
              <a:endParaRPr lang="en-US" sz="14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377356" y="1640589"/>
              <a:ext cx="446118" cy="3170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368890" y="1925633"/>
              <a:ext cx="446118" cy="3170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24" name="Rectangle 23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363623" y="2763833"/>
              <a:ext cx="446118" cy="3170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13471" y="1668498"/>
            <a:ext cx="682094" cy="2227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 bwMode="auto">
          <a:xfrm>
            <a:off x="1329803" y="200491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7386974" y="1993039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17" name="Straight Connector 16"/>
          <p:cNvCxnSpPr/>
          <p:nvPr/>
        </p:nvCxnSpPr>
        <p:spPr bwMode="auto">
          <a:xfrm>
            <a:off x="900238" y="1902422"/>
            <a:ext cx="372829" cy="19712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/>
          <p:nvPr/>
        </p:nvCxnSpPr>
        <p:spPr bwMode="auto">
          <a:xfrm flipH="1">
            <a:off x="7666628" y="1891224"/>
            <a:ext cx="587890" cy="239768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9" name="Group 48"/>
          <p:cNvGrpSpPr/>
          <p:nvPr/>
        </p:nvGrpSpPr>
        <p:grpSpPr>
          <a:xfrm>
            <a:off x="2133600" y="1426735"/>
            <a:ext cx="1539445" cy="1986223"/>
            <a:chOff x="1295105" y="1062649"/>
            <a:chExt cx="1585599" cy="2045774"/>
          </a:xfrm>
        </p:grpSpPr>
        <p:sp>
          <p:nvSpPr>
            <p:cNvPr id="50" name="TextBox 49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Height</a:t>
              </a:r>
              <a:endParaRPr lang="en-US" dirty="0"/>
            </a:p>
          </p:txBody>
        </p:sp>
        <p:sp>
          <p:nvSpPr>
            <p:cNvPr id="51" name="Rectangle 50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52" name="Rectangle 51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53" name="Straight Connector 52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Straight Connector 53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6" name="Rectangle 55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57" name="Straight Connector 56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8" name="Straight Connector 57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9" name="Rectangle 58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60" name="Straight Connector 59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1" name="TextBox 60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smtClean="0"/>
                <a:t>SSN</a:t>
              </a:r>
              <a:endParaRPr 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Cholesterol</a:t>
              </a:r>
              <a:endParaRPr lang="en-US" dirty="0"/>
            </a:p>
          </p:txBody>
        </p:sp>
      </p:grpSp>
      <p:sp>
        <p:nvSpPr>
          <p:cNvPr id="63" name="Rectangle 62"/>
          <p:cNvSpPr/>
          <p:nvPr/>
        </p:nvSpPr>
        <p:spPr bwMode="auto">
          <a:xfrm>
            <a:off x="2219294" y="2001968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90" name="Group 89"/>
          <p:cNvGrpSpPr/>
          <p:nvPr/>
        </p:nvGrpSpPr>
        <p:grpSpPr>
          <a:xfrm>
            <a:off x="2987842" y="1431758"/>
            <a:ext cx="1539445" cy="1986223"/>
            <a:chOff x="1295105" y="1062649"/>
            <a:chExt cx="1585599" cy="2045774"/>
          </a:xfrm>
        </p:grpSpPr>
        <p:sp>
          <p:nvSpPr>
            <p:cNvPr id="91" name="TextBox 90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Test</a:t>
              </a:r>
              <a:endParaRPr lang="en-US" dirty="0"/>
            </a:p>
          </p:txBody>
        </p:sp>
        <p:sp>
          <p:nvSpPr>
            <p:cNvPr id="92" name="Rectangle 91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93" name="Rectangle 92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94" name="Straight Connector 93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5" name="Straight Connector 94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6" name="Rectangle 95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97" name="Straight Connector 96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8" name="Straight Connector 97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9" name="Rectangle 98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00" name="Straight Connector 99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1" name="TextBox 100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Income</a:t>
              </a:r>
              <a:endParaRPr lang="en-US" dirty="0"/>
            </a:p>
          </p:txBody>
        </p:sp>
        <p:sp>
          <p:nvSpPr>
            <p:cNvPr id="102" name="TextBox 101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DOB</a:t>
              </a:r>
              <a:endParaRPr lang="en-US" dirty="0"/>
            </a:p>
          </p:txBody>
        </p:sp>
      </p:grpSp>
      <p:sp>
        <p:nvSpPr>
          <p:cNvPr id="103" name="Rectangle 102"/>
          <p:cNvSpPr/>
          <p:nvPr/>
        </p:nvSpPr>
        <p:spPr bwMode="auto">
          <a:xfrm>
            <a:off x="3073536" y="200699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104" name="Group 103"/>
          <p:cNvGrpSpPr/>
          <p:nvPr/>
        </p:nvGrpSpPr>
        <p:grpSpPr>
          <a:xfrm>
            <a:off x="3854713" y="1431758"/>
            <a:ext cx="1539445" cy="1986223"/>
            <a:chOff x="1295105" y="1062649"/>
            <a:chExt cx="1585599" cy="2045774"/>
          </a:xfrm>
        </p:grpSpPr>
        <p:sp>
          <p:nvSpPr>
            <p:cNvPr id="105" name="TextBox 104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Smoker</a:t>
              </a:r>
              <a:endParaRPr lang="en-US" dirty="0"/>
            </a:p>
          </p:txBody>
        </p:sp>
        <p:sp>
          <p:nvSpPr>
            <p:cNvPr id="106" name="Rectangle 105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07" name="Rectangle 106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08" name="Straight Connector 107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9" name="Straight Connector 108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10" name="Rectangle 109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11" name="Straight Connector 110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2" name="Straight Connector 111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13" name="Rectangle 112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14" name="Straight Connector 113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15" name="TextBox 114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Heart Rate</a:t>
              </a:r>
              <a:endParaRPr lang="en-US" dirty="0"/>
            </a:p>
          </p:txBody>
        </p:sp>
        <p:sp>
          <p:nvSpPr>
            <p:cNvPr id="116" name="TextBox 115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Vegetarian</a:t>
              </a:r>
              <a:endParaRPr lang="en-US" dirty="0"/>
            </a:p>
          </p:txBody>
        </p:sp>
      </p:grpSp>
      <p:sp>
        <p:nvSpPr>
          <p:cNvPr id="117" name="Rectangle 116"/>
          <p:cNvSpPr/>
          <p:nvPr/>
        </p:nvSpPr>
        <p:spPr bwMode="auto">
          <a:xfrm>
            <a:off x="3940407" y="200699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118" name="Group 117"/>
          <p:cNvGrpSpPr/>
          <p:nvPr/>
        </p:nvGrpSpPr>
        <p:grpSpPr>
          <a:xfrm>
            <a:off x="4708955" y="1431758"/>
            <a:ext cx="1539445" cy="1986223"/>
            <a:chOff x="1295105" y="1062649"/>
            <a:chExt cx="1585599" cy="2045774"/>
          </a:xfrm>
        </p:grpSpPr>
        <p:sp>
          <p:nvSpPr>
            <p:cNvPr id="119" name="TextBox 118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Alcohol</a:t>
              </a:r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22" name="Straight Connector 121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3" name="Straight Connector 122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4" name="Rectangle 123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25" name="Straight Connector 124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" name="Straight Connector 125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7" name="Rectangle 126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28" name="Straight Connector 127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9" name="TextBox 128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Exercises</a:t>
              </a:r>
              <a:endParaRPr lang="en-US" dirty="0"/>
            </a:p>
          </p:txBody>
        </p:sp>
        <p:sp>
          <p:nvSpPr>
            <p:cNvPr id="130" name="TextBox 129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Married</a:t>
              </a:r>
              <a:endParaRPr lang="en-US" dirty="0"/>
            </a:p>
          </p:txBody>
        </p:sp>
      </p:grpSp>
      <p:sp>
        <p:nvSpPr>
          <p:cNvPr id="131" name="Rectangle 130"/>
          <p:cNvSpPr/>
          <p:nvPr/>
        </p:nvSpPr>
        <p:spPr bwMode="auto">
          <a:xfrm>
            <a:off x="4794649" y="200699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132" name="Group 131"/>
          <p:cNvGrpSpPr/>
          <p:nvPr/>
        </p:nvGrpSpPr>
        <p:grpSpPr>
          <a:xfrm>
            <a:off x="5578642" y="1431758"/>
            <a:ext cx="1539445" cy="1986223"/>
            <a:chOff x="1295105" y="1062649"/>
            <a:chExt cx="1585599" cy="2045774"/>
          </a:xfrm>
        </p:grpSpPr>
        <p:sp>
          <p:nvSpPr>
            <p:cNvPr id="133" name="TextBox 132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…</a:t>
              </a:r>
              <a:endParaRPr lang="en-US" dirty="0"/>
            </a:p>
          </p:txBody>
        </p:sp>
        <p:sp>
          <p:nvSpPr>
            <p:cNvPr id="134" name="Rectangle 133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36" name="Straight Connector 13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" name="Straight Connector 13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8" name="Rectangle 137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39" name="Straight Connector 138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" name="Straight Connector 139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41" name="Rectangle 140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42" name="Straight Connector 141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43" name="TextBox 142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Type</a:t>
              </a:r>
              <a:endParaRPr lang="en-US" dirty="0"/>
            </a:p>
          </p:txBody>
        </p:sp>
        <p:sp>
          <p:nvSpPr>
            <p:cNvPr id="144" name="TextBox 143"/>
            <p:cNvSpPr txBox="1"/>
            <p:nvPr/>
          </p:nvSpPr>
          <p:spPr>
            <a:xfrm rot="19289708">
              <a:off x="1575118" y="1074364"/>
              <a:ext cx="990600" cy="380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45" name="Rectangle 144"/>
          <p:cNvSpPr/>
          <p:nvPr/>
        </p:nvSpPr>
        <p:spPr bwMode="auto">
          <a:xfrm>
            <a:off x="5664336" y="200699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216" name="Group 215"/>
          <p:cNvGrpSpPr/>
          <p:nvPr/>
        </p:nvGrpSpPr>
        <p:grpSpPr>
          <a:xfrm>
            <a:off x="1303506" y="4315326"/>
            <a:ext cx="5180194" cy="304800"/>
            <a:chOff x="1484141" y="5410200"/>
            <a:chExt cx="5180194" cy="304800"/>
          </a:xfrm>
        </p:grpSpPr>
        <p:sp>
          <p:nvSpPr>
            <p:cNvPr id="148" name="Rectangle 147"/>
            <p:cNvSpPr/>
            <p:nvPr/>
          </p:nvSpPr>
          <p:spPr bwMode="auto">
            <a:xfrm rot="16200000">
              <a:off x="1771847" y="5126295"/>
              <a:ext cx="298919" cy="87433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51" name="Straight Connector 150"/>
            <p:cNvCxnSpPr/>
            <p:nvPr/>
          </p:nvCxnSpPr>
          <p:spPr bwMode="auto">
            <a:xfrm>
              <a:off x="1766618" y="5416992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4" name="Straight Connector 153"/>
            <p:cNvCxnSpPr/>
            <p:nvPr/>
          </p:nvCxnSpPr>
          <p:spPr bwMode="auto">
            <a:xfrm>
              <a:off x="2040127" y="5416992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2" name="Rectangle 161"/>
            <p:cNvSpPr/>
            <p:nvPr/>
          </p:nvSpPr>
          <p:spPr bwMode="auto">
            <a:xfrm rot="16200000">
              <a:off x="2632667" y="5123352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65" name="Straight Connector 164"/>
            <p:cNvCxnSpPr/>
            <p:nvPr/>
          </p:nvCxnSpPr>
          <p:spPr bwMode="auto">
            <a:xfrm>
              <a:off x="2627437" y="5414049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7" name="Straight Connector 166"/>
            <p:cNvCxnSpPr/>
            <p:nvPr/>
          </p:nvCxnSpPr>
          <p:spPr bwMode="auto">
            <a:xfrm>
              <a:off x="2900946" y="5414049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75" name="Rectangle 174"/>
            <p:cNvSpPr/>
            <p:nvPr/>
          </p:nvSpPr>
          <p:spPr bwMode="auto">
            <a:xfrm rot="16200000">
              <a:off x="4353780" y="5128375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78" name="Straight Connector 177"/>
            <p:cNvCxnSpPr/>
            <p:nvPr/>
          </p:nvCxnSpPr>
          <p:spPr bwMode="auto">
            <a:xfrm>
              <a:off x="4348550" y="5419072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0" name="Straight Connector 179"/>
            <p:cNvCxnSpPr/>
            <p:nvPr/>
          </p:nvCxnSpPr>
          <p:spPr bwMode="auto">
            <a:xfrm>
              <a:off x="4622059" y="5419072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88" name="Rectangle 187"/>
            <p:cNvSpPr/>
            <p:nvPr/>
          </p:nvSpPr>
          <p:spPr bwMode="auto">
            <a:xfrm rot="16200000">
              <a:off x="5208022" y="5128375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91" name="Straight Connector 190"/>
            <p:cNvCxnSpPr/>
            <p:nvPr/>
          </p:nvCxnSpPr>
          <p:spPr bwMode="auto">
            <a:xfrm>
              <a:off x="5202792" y="5419072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3" name="Straight Connector 192"/>
            <p:cNvCxnSpPr/>
            <p:nvPr/>
          </p:nvCxnSpPr>
          <p:spPr bwMode="auto">
            <a:xfrm>
              <a:off x="5476301" y="5419072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01" name="Rectangle 200"/>
            <p:cNvSpPr/>
            <p:nvPr/>
          </p:nvSpPr>
          <p:spPr bwMode="auto">
            <a:xfrm rot="16200000">
              <a:off x="6077709" y="5128375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04" name="Straight Connector 203"/>
            <p:cNvCxnSpPr/>
            <p:nvPr/>
          </p:nvCxnSpPr>
          <p:spPr bwMode="auto">
            <a:xfrm>
              <a:off x="6072479" y="5419072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6" name="Straight Connector 205"/>
            <p:cNvCxnSpPr/>
            <p:nvPr/>
          </p:nvCxnSpPr>
          <p:spPr bwMode="auto">
            <a:xfrm>
              <a:off x="6345988" y="5419072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13" name="Rectangle 212"/>
            <p:cNvSpPr/>
            <p:nvPr/>
          </p:nvSpPr>
          <p:spPr bwMode="auto">
            <a:xfrm rot="16200000">
              <a:off x="3504149" y="5122494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14" name="Straight Connector 213"/>
            <p:cNvCxnSpPr/>
            <p:nvPr/>
          </p:nvCxnSpPr>
          <p:spPr bwMode="auto">
            <a:xfrm>
              <a:off x="3498919" y="5413191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5" name="Straight Connector 214"/>
            <p:cNvCxnSpPr/>
            <p:nvPr/>
          </p:nvCxnSpPr>
          <p:spPr bwMode="auto">
            <a:xfrm>
              <a:off x="3772428" y="5413191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pic>
        <p:nvPicPr>
          <p:cNvPr id="217" name="Picture 2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9598" y="4375484"/>
            <a:ext cx="408623" cy="236571"/>
          </a:xfrm>
          <a:prstGeom prst="rect">
            <a:avLst/>
          </a:prstGeom>
        </p:spPr>
      </p:pic>
      <p:sp>
        <p:nvSpPr>
          <p:cNvPr id="218" name="TextBox 217"/>
          <p:cNvSpPr txBox="1"/>
          <p:nvPr/>
        </p:nvSpPr>
        <p:spPr>
          <a:xfrm>
            <a:off x="1516123" y="4354506"/>
            <a:ext cx="3802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  <a:r>
              <a:rPr lang="en-US" sz="1100" smtClean="0"/>
              <a:t>.2</a:t>
            </a:r>
            <a:endParaRPr lang="en-US" sz="1100"/>
          </a:p>
        </p:txBody>
      </p:sp>
      <p:sp>
        <p:nvSpPr>
          <p:cNvPr id="219" name="TextBox 218"/>
          <p:cNvSpPr txBox="1"/>
          <p:nvPr/>
        </p:nvSpPr>
        <p:spPr>
          <a:xfrm>
            <a:off x="1327484" y="4354506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20" name="TextBox 219"/>
          <p:cNvSpPr txBox="1"/>
          <p:nvPr/>
        </p:nvSpPr>
        <p:spPr>
          <a:xfrm>
            <a:off x="1868990" y="4338464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0</a:t>
            </a:r>
          </a:p>
        </p:txBody>
      </p:sp>
      <p:sp>
        <p:nvSpPr>
          <p:cNvPr id="221" name="TextBox 220"/>
          <p:cNvSpPr txBox="1"/>
          <p:nvPr/>
        </p:nvSpPr>
        <p:spPr>
          <a:xfrm>
            <a:off x="2225842" y="4338464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22" name="TextBox 221"/>
          <p:cNvSpPr txBox="1"/>
          <p:nvPr/>
        </p:nvSpPr>
        <p:spPr>
          <a:xfrm>
            <a:off x="2470484" y="4342474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23" name="TextBox 222"/>
          <p:cNvSpPr txBox="1"/>
          <p:nvPr/>
        </p:nvSpPr>
        <p:spPr>
          <a:xfrm>
            <a:off x="2743200" y="4342474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24" name="TextBox 223"/>
          <p:cNvSpPr txBox="1"/>
          <p:nvPr/>
        </p:nvSpPr>
        <p:spPr>
          <a:xfrm>
            <a:off x="3348874" y="4338464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25" name="TextBox 224"/>
          <p:cNvSpPr txBox="1"/>
          <p:nvPr/>
        </p:nvSpPr>
        <p:spPr>
          <a:xfrm>
            <a:off x="3705726" y="4338464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26" name="TextBox 225"/>
          <p:cNvSpPr txBox="1"/>
          <p:nvPr/>
        </p:nvSpPr>
        <p:spPr>
          <a:xfrm>
            <a:off x="3950368" y="4342474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28" name="TextBox 227"/>
          <p:cNvSpPr txBox="1"/>
          <p:nvPr/>
        </p:nvSpPr>
        <p:spPr>
          <a:xfrm>
            <a:off x="4483768" y="4354506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29" name="TextBox 228"/>
          <p:cNvSpPr txBox="1"/>
          <p:nvPr/>
        </p:nvSpPr>
        <p:spPr>
          <a:xfrm>
            <a:off x="4756484" y="4354506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30" name="TextBox 229"/>
          <p:cNvSpPr txBox="1"/>
          <p:nvPr/>
        </p:nvSpPr>
        <p:spPr>
          <a:xfrm>
            <a:off x="5321968" y="4354506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31" name="TextBox 230"/>
          <p:cNvSpPr txBox="1"/>
          <p:nvPr/>
        </p:nvSpPr>
        <p:spPr>
          <a:xfrm>
            <a:off x="5670884" y="4354506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32" name="TextBox 231"/>
          <p:cNvSpPr txBox="1"/>
          <p:nvPr/>
        </p:nvSpPr>
        <p:spPr>
          <a:xfrm>
            <a:off x="5899484" y="4354506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33" name="TextBox 232"/>
          <p:cNvSpPr txBox="1"/>
          <p:nvPr/>
        </p:nvSpPr>
        <p:spPr>
          <a:xfrm>
            <a:off x="2979906" y="4342474"/>
            <a:ext cx="4267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-0.3</a:t>
            </a:r>
            <a:endParaRPr lang="en-US" sz="1100" dirty="0"/>
          </a:p>
        </p:txBody>
      </p:sp>
      <p:sp>
        <p:nvSpPr>
          <p:cNvPr id="234" name="TextBox 233"/>
          <p:cNvSpPr txBox="1"/>
          <p:nvPr/>
        </p:nvSpPr>
        <p:spPr>
          <a:xfrm>
            <a:off x="4090881" y="4354506"/>
            <a:ext cx="3802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smtClean="0"/>
              <a:t>1.4</a:t>
            </a:r>
            <a:endParaRPr lang="en-US" sz="1100"/>
          </a:p>
        </p:txBody>
      </p:sp>
      <p:sp>
        <p:nvSpPr>
          <p:cNvPr id="235" name="TextBox 234"/>
          <p:cNvSpPr txBox="1"/>
          <p:nvPr/>
        </p:nvSpPr>
        <p:spPr>
          <a:xfrm>
            <a:off x="4957155" y="4354506"/>
            <a:ext cx="3802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2.1</a:t>
            </a:r>
            <a:endParaRPr lang="en-US" sz="1100" dirty="0"/>
          </a:p>
        </p:txBody>
      </p:sp>
      <p:sp>
        <p:nvSpPr>
          <p:cNvPr id="236" name="TextBox 235"/>
          <p:cNvSpPr txBox="1"/>
          <p:nvPr/>
        </p:nvSpPr>
        <p:spPr>
          <a:xfrm>
            <a:off x="6072081" y="4342474"/>
            <a:ext cx="4267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smtClean="0"/>
              <a:t>-2.7</a:t>
            </a:r>
            <a:endParaRPr lang="en-US" sz="1100"/>
          </a:p>
        </p:txBody>
      </p:sp>
      <p:sp>
        <p:nvSpPr>
          <p:cNvPr id="237" name="Rectangle 236"/>
          <p:cNvSpPr/>
          <p:nvPr/>
        </p:nvSpPr>
        <p:spPr bwMode="auto">
          <a:xfrm>
            <a:off x="6172200" y="4328179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38" name="Rectangle 237"/>
          <p:cNvSpPr/>
          <p:nvPr/>
        </p:nvSpPr>
        <p:spPr bwMode="auto">
          <a:xfrm>
            <a:off x="5029200" y="4343400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39" name="Rectangle 238"/>
          <p:cNvSpPr/>
          <p:nvPr/>
        </p:nvSpPr>
        <p:spPr bwMode="auto">
          <a:xfrm>
            <a:off x="4162926" y="4343400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40" name="Rectangle 239"/>
          <p:cNvSpPr/>
          <p:nvPr/>
        </p:nvSpPr>
        <p:spPr bwMode="auto">
          <a:xfrm>
            <a:off x="3048000" y="4327358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41" name="Rectangle 240"/>
          <p:cNvSpPr/>
          <p:nvPr/>
        </p:nvSpPr>
        <p:spPr bwMode="auto">
          <a:xfrm>
            <a:off x="1584158" y="4343400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43" name="TextBox 242"/>
          <p:cNvSpPr txBox="1"/>
          <p:nvPr/>
        </p:nvSpPr>
        <p:spPr>
          <a:xfrm>
            <a:off x="1188691" y="5336561"/>
            <a:ext cx="5515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Only              features actually affect blood pressure!</a:t>
            </a:r>
            <a:endParaRPr lang="en-US" dirty="0"/>
          </a:p>
        </p:txBody>
      </p:sp>
      <p:cxnSp>
        <p:nvCxnSpPr>
          <p:cNvPr id="245" name="Straight Arrow Connector 244"/>
          <p:cNvCxnSpPr>
            <a:endCxn id="148" idx="1"/>
          </p:cNvCxnSpPr>
          <p:nvPr/>
        </p:nvCxnSpPr>
        <p:spPr>
          <a:xfrm flipH="1" flipV="1">
            <a:off x="1740672" y="4618046"/>
            <a:ext cx="284853" cy="6867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Arrow Connector 245"/>
          <p:cNvCxnSpPr/>
          <p:nvPr/>
        </p:nvCxnSpPr>
        <p:spPr>
          <a:xfrm flipV="1">
            <a:off x="3194766" y="4641393"/>
            <a:ext cx="1" cy="6532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Arrow Connector 247"/>
          <p:cNvCxnSpPr/>
          <p:nvPr/>
        </p:nvCxnSpPr>
        <p:spPr>
          <a:xfrm flipV="1">
            <a:off x="4300320" y="4632958"/>
            <a:ext cx="1" cy="6532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Arrow Connector 248"/>
          <p:cNvCxnSpPr/>
          <p:nvPr/>
        </p:nvCxnSpPr>
        <p:spPr>
          <a:xfrm flipV="1">
            <a:off x="5145031" y="4663393"/>
            <a:ext cx="1" cy="6532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0" name="Straight Arrow Connector 249"/>
          <p:cNvCxnSpPr/>
          <p:nvPr/>
        </p:nvCxnSpPr>
        <p:spPr>
          <a:xfrm flipV="1">
            <a:off x="5899484" y="4667708"/>
            <a:ext cx="412543" cy="7165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2" name="Picture 25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28800" y="5400293"/>
            <a:ext cx="738388" cy="229403"/>
          </a:xfrm>
          <a:prstGeom prst="rect">
            <a:avLst/>
          </a:prstGeom>
        </p:spPr>
      </p:pic>
      <p:sp>
        <p:nvSpPr>
          <p:cNvPr id="253" name="TextBox 252"/>
          <p:cNvSpPr txBox="1"/>
          <p:nvPr/>
        </p:nvSpPr>
        <p:spPr>
          <a:xfrm>
            <a:off x="6954091" y="4250216"/>
            <a:ext cx="20569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Linear Regression</a:t>
            </a:r>
          </a:p>
          <a:p>
            <a:r>
              <a:rPr lang="en-US" dirty="0" smtClean="0"/>
              <a:t>needs: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to learn  </a:t>
            </a:r>
            <a:endParaRPr lang="en-US" dirty="0"/>
          </a:p>
        </p:txBody>
      </p:sp>
      <p:pic>
        <p:nvPicPr>
          <p:cNvPr id="254" name="Picture 25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24019" y="5026739"/>
            <a:ext cx="1664825" cy="231061"/>
          </a:xfrm>
          <a:prstGeom prst="rect">
            <a:avLst/>
          </a:prstGeom>
        </p:spPr>
      </p:pic>
      <p:pic>
        <p:nvPicPr>
          <p:cNvPr id="255" name="Picture 25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98701" y="5402986"/>
            <a:ext cx="182160" cy="28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65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/>
      <p:bldP spid="219" grpId="0"/>
      <p:bldP spid="220" grpId="0"/>
      <p:bldP spid="221" grpId="0"/>
      <p:bldP spid="222" grpId="0"/>
      <p:bldP spid="223" grpId="0"/>
      <p:bldP spid="224" grpId="0"/>
      <p:bldP spid="225" grpId="0"/>
      <p:bldP spid="226" grpId="0"/>
      <p:bldP spid="228" grpId="0"/>
      <p:bldP spid="229" grpId="0"/>
      <p:bldP spid="230" grpId="0"/>
      <p:bldP spid="231" grpId="0"/>
      <p:bldP spid="232" grpId="0"/>
      <p:bldP spid="233" grpId="0"/>
      <p:bldP spid="234" grpId="0"/>
      <p:bldP spid="235" grpId="0"/>
      <p:bldP spid="236" grpId="0"/>
      <p:bldP spid="237" grpId="0" animBg="1"/>
      <p:bldP spid="238" grpId="0" animBg="1"/>
      <p:bldP spid="239" grpId="0" animBg="1"/>
      <p:bldP spid="240" grpId="0" animBg="1"/>
      <p:bldP spid="241" grpId="0" animBg="1"/>
      <p:bldP spid="243" grpId="0"/>
      <p:bldP spid="25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Redundant Features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066800"/>
            <a:ext cx="4823756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One can increase number of features by:</a:t>
            </a:r>
          </a:p>
          <a:p>
            <a:endParaRPr lang="en-US" sz="2000" dirty="0"/>
          </a:p>
          <a:p>
            <a:pPr marL="285750" indent="-285750">
              <a:buFont typeface="Wingdings" charset="2"/>
              <a:buChar char="q"/>
            </a:pPr>
            <a:r>
              <a:rPr lang="en-US" sz="2000" dirty="0" smtClean="0"/>
              <a:t>Collecting more measurements</a:t>
            </a:r>
          </a:p>
          <a:p>
            <a:pPr marL="285750" indent="-285750">
              <a:buFont typeface="Wingdings" charset="2"/>
              <a:buChar char="q"/>
            </a:pPr>
            <a:endParaRPr lang="en-US" sz="2000" dirty="0"/>
          </a:p>
          <a:p>
            <a:endParaRPr lang="en-US" sz="2000" dirty="0" smtClean="0"/>
          </a:p>
          <a:p>
            <a:pPr marL="285750" indent="-285750">
              <a:buFont typeface="Wingdings" charset="2"/>
              <a:buChar char="q"/>
            </a:pPr>
            <a:endParaRPr lang="en-US" sz="2000" dirty="0" smtClean="0"/>
          </a:p>
          <a:p>
            <a:endParaRPr lang="en-US" sz="2000" dirty="0"/>
          </a:p>
          <a:p>
            <a:pPr marL="285750" indent="-285750">
              <a:buFont typeface="Wingdings" charset="2"/>
              <a:buChar char="q"/>
            </a:pPr>
            <a:r>
              <a:rPr lang="en-US" sz="2000" dirty="0" smtClean="0"/>
              <a:t>Transforming existing features/lifting:</a:t>
            </a:r>
          </a:p>
          <a:p>
            <a:pPr marL="285750" indent="-285750">
              <a:buFont typeface="Wingdings" charset="2"/>
              <a:buChar char="q"/>
            </a:pPr>
            <a:endParaRPr lang="en-US" sz="2000" dirty="0"/>
          </a:p>
          <a:p>
            <a:pPr marL="285750" indent="-285750">
              <a:buFont typeface="Wingdings" charset="2"/>
              <a:buChar char="q"/>
            </a:pPr>
            <a:endParaRPr lang="en-US" sz="2000" dirty="0"/>
          </a:p>
        </p:txBody>
      </p:sp>
      <p:sp>
        <p:nvSpPr>
          <p:cNvPr id="166" name="TextBox 165"/>
          <p:cNvSpPr txBox="1"/>
          <p:nvPr/>
        </p:nvSpPr>
        <p:spPr>
          <a:xfrm rot="19289708">
            <a:off x="2917073" y="208640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168" name="Rectangle 167"/>
          <p:cNvSpPr/>
          <p:nvPr/>
        </p:nvSpPr>
        <p:spPr bwMode="auto">
          <a:xfrm rot="16200000">
            <a:off x="2679134" y="2323471"/>
            <a:ext cx="307881" cy="900545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172" name="Straight Connector 171"/>
          <p:cNvCxnSpPr/>
          <p:nvPr/>
        </p:nvCxnSpPr>
        <p:spPr bwMode="auto">
          <a:xfrm>
            <a:off x="2673748" y="2622883"/>
            <a:ext cx="0" cy="3048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9" name="Straight Connector 178"/>
          <p:cNvCxnSpPr/>
          <p:nvPr/>
        </p:nvCxnSpPr>
        <p:spPr bwMode="auto">
          <a:xfrm>
            <a:off x="2955457" y="2622883"/>
            <a:ext cx="0" cy="29337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2" name="TextBox 191"/>
          <p:cNvSpPr txBox="1"/>
          <p:nvPr/>
        </p:nvSpPr>
        <p:spPr>
          <a:xfrm rot="19289708">
            <a:off x="2322074" y="216731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194" name="TextBox 193"/>
          <p:cNvSpPr txBox="1"/>
          <p:nvPr/>
        </p:nvSpPr>
        <p:spPr>
          <a:xfrm rot="19289708">
            <a:off x="2602087" y="214567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203" name="TextBox 202"/>
          <p:cNvSpPr txBox="1"/>
          <p:nvPr/>
        </p:nvSpPr>
        <p:spPr>
          <a:xfrm rot="19289708">
            <a:off x="5434284" y="2030849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205" name="Rectangle 204"/>
          <p:cNvSpPr/>
          <p:nvPr/>
        </p:nvSpPr>
        <p:spPr bwMode="auto">
          <a:xfrm rot="16200000">
            <a:off x="5196345" y="2267912"/>
            <a:ext cx="307881" cy="900545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207" name="Straight Connector 206"/>
          <p:cNvCxnSpPr/>
          <p:nvPr/>
        </p:nvCxnSpPr>
        <p:spPr bwMode="auto">
          <a:xfrm>
            <a:off x="5190959" y="2567324"/>
            <a:ext cx="0" cy="3048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8" name="Straight Connector 207"/>
          <p:cNvCxnSpPr/>
          <p:nvPr/>
        </p:nvCxnSpPr>
        <p:spPr bwMode="auto">
          <a:xfrm>
            <a:off x="5472668" y="2567324"/>
            <a:ext cx="0" cy="29337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9" name="TextBox 208"/>
          <p:cNvSpPr txBox="1"/>
          <p:nvPr/>
        </p:nvSpPr>
        <p:spPr>
          <a:xfrm rot="19289708">
            <a:off x="4839285" y="2111755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210" name="TextBox 209"/>
          <p:cNvSpPr txBox="1"/>
          <p:nvPr/>
        </p:nvSpPr>
        <p:spPr>
          <a:xfrm rot="19289708">
            <a:off x="5119298" y="2090115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212" name="TextBox 211"/>
          <p:cNvSpPr txBox="1"/>
          <p:nvPr/>
        </p:nvSpPr>
        <p:spPr>
          <a:xfrm rot="19289708">
            <a:off x="6346073" y="2030849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Heart Rate</a:t>
            </a:r>
            <a:endParaRPr lang="en-US" dirty="0"/>
          </a:p>
        </p:txBody>
      </p:sp>
      <p:sp>
        <p:nvSpPr>
          <p:cNvPr id="227" name="Rectangle 226"/>
          <p:cNvSpPr/>
          <p:nvPr/>
        </p:nvSpPr>
        <p:spPr bwMode="auto">
          <a:xfrm rot="16200000">
            <a:off x="6108134" y="2267912"/>
            <a:ext cx="307881" cy="900545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242" name="Straight Connector 241"/>
          <p:cNvCxnSpPr/>
          <p:nvPr/>
        </p:nvCxnSpPr>
        <p:spPr bwMode="auto">
          <a:xfrm>
            <a:off x="6102748" y="2567324"/>
            <a:ext cx="0" cy="3048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4" name="Straight Connector 243"/>
          <p:cNvCxnSpPr/>
          <p:nvPr/>
        </p:nvCxnSpPr>
        <p:spPr bwMode="auto">
          <a:xfrm>
            <a:off x="6384457" y="2567324"/>
            <a:ext cx="0" cy="29337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7" name="TextBox 246"/>
          <p:cNvSpPr txBox="1"/>
          <p:nvPr/>
        </p:nvSpPr>
        <p:spPr>
          <a:xfrm rot="19289708">
            <a:off x="5751074" y="2111755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Smoker</a:t>
            </a:r>
            <a:endParaRPr lang="en-US" dirty="0"/>
          </a:p>
        </p:txBody>
      </p:sp>
      <p:sp>
        <p:nvSpPr>
          <p:cNvPr id="251" name="TextBox 250"/>
          <p:cNvSpPr txBox="1"/>
          <p:nvPr/>
        </p:nvSpPr>
        <p:spPr>
          <a:xfrm rot="19289708">
            <a:off x="6031087" y="2090115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Cholesterol</a:t>
            </a:r>
            <a:endParaRPr lang="en-US" dirty="0"/>
          </a:p>
        </p:txBody>
      </p:sp>
      <p:sp>
        <p:nvSpPr>
          <p:cNvPr id="5" name="Right Arrow 4"/>
          <p:cNvSpPr/>
          <p:nvPr/>
        </p:nvSpPr>
        <p:spPr>
          <a:xfrm>
            <a:off x="3723614" y="2564243"/>
            <a:ext cx="848386" cy="36344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TextBox 255"/>
          <p:cNvSpPr txBox="1"/>
          <p:nvPr/>
        </p:nvSpPr>
        <p:spPr>
          <a:xfrm rot="19289708">
            <a:off x="2881958" y="3683390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257" name="Rectangle 256"/>
          <p:cNvSpPr/>
          <p:nvPr/>
        </p:nvSpPr>
        <p:spPr bwMode="auto">
          <a:xfrm rot="16200000">
            <a:off x="2644019" y="3920453"/>
            <a:ext cx="307881" cy="900545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258" name="Straight Connector 257"/>
          <p:cNvCxnSpPr/>
          <p:nvPr/>
        </p:nvCxnSpPr>
        <p:spPr bwMode="auto">
          <a:xfrm>
            <a:off x="2638633" y="4219865"/>
            <a:ext cx="0" cy="3048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9" name="Straight Connector 258"/>
          <p:cNvCxnSpPr/>
          <p:nvPr/>
        </p:nvCxnSpPr>
        <p:spPr bwMode="auto">
          <a:xfrm>
            <a:off x="2920342" y="4219865"/>
            <a:ext cx="0" cy="29337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0" name="TextBox 259"/>
          <p:cNvSpPr txBox="1"/>
          <p:nvPr/>
        </p:nvSpPr>
        <p:spPr>
          <a:xfrm rot="19289708">
            <a:off x="2286959" y="3764296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261" name="TextBox 260"/>
          <p:cNvSpPr txBox="1"/>
          <p:nvPr/>
        </p:nvSpPr>
        <p:spPr>
          <a:xfrm rot="19289708">
            <a:off x="2566972" y="3742656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262" name="TextBox 261"/>
          <p:cNvSpPr txBox="1"/>
          <p:nvPr/>
        </p:nvSpPr>
        <p:spPr>
          <a:xfrm rot="19289708">
            <a:off x="5399169" y="3627831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263" name="Rectangle 262"/>
          <p:cNvSpPr/>
          <p:nvPr/>
        </p:nvSpPr>
        <p:spPr bwMode="auto">
          <a:xfrm rot="16200000">
            <a:off x="5161230" y="3864894"/>
            <a:ext cx="307881" cy="900545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264" name="Straight Connector 263"/>
          <p:cNvCxnSpPr/>
          <p:nvPr/>
        </p:nvCxnSpPr>
        <p:spPr bwMode="auto">
          <a:xfrm>
            <a:off x="5155844" y="4164306"/>
            <a:ext cx="0" cy="3048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5" name="Straight Connector 264"/>
          <p:cNvCxnSpPr/>
          <p:nvPr/>
        </p:nvCxnSpPr>
        <p:spPr bwMode="auto">
          <a:xfrm>
            <a:off x="5437553" y="4164306"/>
            <a:ext cx="0" cy="29337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6" name="TextBox 265"/>
          <p:cNvSpPr txBox="1"/>
          <p:nvPr/>
        </p:nvSpPr>
        <p:spPr>
          <a:xfrm rot="19289708">
            <a:off x="4804170" y="3708737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267" name="TextBox 266"/>
          <p:cNvSpPr txBox="1"/>
          <p:nvPr/>
        </p:nvSpPr>
        <p:spPr>
          <a:xfrm rot="19289708">
            <a:off x="5084183" y="3687097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268" name="TextBox 267"/>
          <p:cNvSpPr txBox="1"/>
          <p:nvPr/>
        </p:nvSpPr>
        <p:spPr>
          <a:xfrm rot="19289708">
            <a:off x="6284905" y="3553240"/>
            <a:ext cx="12302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/>
              <a:t>weight * age</a:t>
            </a:r>
            <a:endParaRPr lang="en-US" dirty="0"/>
          </a:p>
        </p:txBody>
      </p:sp>
      <p:sp>
        <p:nvSpPr>
          <p:cNvPr id="269" name="Rectangle 268"/>
          <p:cNvSpPr/>
          <p:nvPr/>
        </p:nvSpPr>
        <p:spPr bwMode="auto">
          <a:xfrm rot="16200000">
            <a:off x="6073019" y="3864894"/>
            <a:ext cx="307881" cy="900545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270" name="Straight Connector 269"/>
          <p:cNvCxnSpPr/>
          <p:nvPr/>
        </p:nvCxnSpPr>
        <p:spPr bwMode="auto">
          <a:xfrm>
            <a:off x="6067633" y="4164306"/>
            <a:ext cx="0" cy="3048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1" name="Straight Connector 270"/>
          <p:cNvCxnSpPr/>
          <p:nvPr/>
        </p:nvCxnSpPr>
        <p:spPr bwMode="auto">
          <a:xfrm>
            <a:off x="6349342" y="4164306"/>
            <a:ext cx="0" cy="29337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2" name="TextBox 271"/>
          <p:cNvSpPr txBox="1"/>
          <p:nvPr/>
        </p:nvSpPr>
        <p:spPr>
          <a:xfrm rot="19289708">
            <a:off x="5715959" y="3708737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cos(weight)</a:t>
            </a:r>
            <a:endParaRPr lang="en-US" dirty="0"/>
          </a:p>
        </p:txBody>
      </p:sp>
      <p:sp>
        <p:nvSpPr>
          <p:cNvPr id="273" name="TextBox 272"/>
          <p:cNvSpPr txBox="1"/>
          <p:nvPr/>
        </p:nvSpPr>
        <p:spPr>
          <a:xfrm rot="19289708">
            <a:off x="5995972" y="3687097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log(age)</a:t>
            </a:r>
            <a:endParaRPr lang="en-US" dirty="0"/>
          </a:p>
        </p:txBody>
      </p:sp>
      <p:sp>
        <p:nvSpPr>
          <p:cNvPr id="274" name="Right Arrow 273"/>
          <p:cNvSpPr/>
          <p:nvPr/>
        </p:nvSpPr>
        <p:spPr>
          <a:xfrm>
            <a:off x="3688499" y="4161225"/>
            <a:ext cx="848386" cy="36344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381001" y="4800600"/>
            <a:ext cx="8077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2000" dirty="0" smtClean="0"/>
              <a:t>If features are redundant, regression will set corresponding weight to zero, but…</a:t>
            </a:r>
          </a:p>
          <a:p>
            <a:endParaRPr lang="en-US" sz="2000" dirty="0"/>
          </a:p>
        </p:txBody>
      </p:sp>
      <p:sp>
        <p:nvSpPr>
          <p:cNvPr id="275" name="TextBox 274"/>
          <p:cNvSpPr txBox="1"/>
          <p:nvPr/>
        </p:nvSpPr>
        <p:spPr>
          <a:xfrm>
            <a:off x="444978" y="5702649"/>
            <a:ext cx="807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..it will require more samples to do this!!! For small    it may </a:t>
            </a:r>
            <a:r>
              <a:rPr lang="en-US" sz="2000" dirty="0" err="1" smtClean="0"/>
              <a:t>overfit</a:t>
            </a:r>
            <a:r>
              <a:rPr lang="en-US" sz="2000" dirty="0" smtClean="0"/>
              <a:t>!!</a:t>
            </a:r>
            <a:endParaRPr lang="en-US" sz="2000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7139" y="5847462"/>
            <a:ext cx="162770" cy="13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59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7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New Challenge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066800"/>
            <a:ext cx="7188378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pPr marL="285750" indent="-285750">
              <a:buFont typeface="Wingdings" charset="2"/>
              <a:buChar char="q"/>
            </a:pPr>
            <a:r>
              <a:rPr lang="en-US" sz="2000" dirty="0" smtClean="0"/>
              <a:t>In practice, we are often just given a dataset</a:t>
            </a:r>
          </a:p>
          <a:p>
            <a:pPr marL="285750" indent="-285750">
              <a:buFont typeface="Wingdings" charset="2"/>
              <a:buChar char="q"/>
            </a:pPr>
            <a:endParaRPr lang="en-US" sz="2000" dirty="0"/>
          </a:p>
          <a:p>
            <a:endParaRPr lang="en-US" sz="2000" dirty="0" smtClean="0"/>
          </a:p>
          <a:p>
            <a:pPr marL="285750" indent="-285750">
              <a:buFont typeface="Wingdings" charset="2"/>
              <a:buChar char="q"/>
            </a:pPr>
            <a:endParaRPr lang="en-US" sz="2000" dirty="0" smtClean="0"/>
          </a:p>
          <a:p>
            <a:endParaRPr lang="en-US" sz="2000" dirty="0"/>
          </a:p>
          <a:p>
            <a:pPr marL="285750" indent="-285750">
              <a:buFont typeface="Wingdings" charset="2"/>
              <a:buChar char="q"/>
            </a:pPr>
            <a:r>
              <a:rPr lang="en-US" sz="2000" dirty="0" smtClean="0"/>
              <a:t>We cannot increase    : we need to work with what we have</a:t>
            </a:r>
          </a:p>
          <a:p>
            <a:pPr marL="285750" indent="-285750">
              <a:buFont typeface="Wingdings" charset="2"/>
              <a:buChar char="q"/>
            </a:pPr>
            <a:endParaRPr lang="en-US" sz="2000" dirty="0"/>
          </a:p>
          <a:p>
            <a:pPr marL="285750" indent="-285750">
              <a:buFont typeface="Wingdings" charset="2"/>
              <a:buChar char="q"/>
            </a:pP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505" y="3373498"/>
            <a:ext cx="143376" cy="12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100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New Challenge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25865" y="30688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31111" y="34735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914400" y="42606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Group 8"/>
          <p:cNvGrpSpPr/>
          <p:nvPr/>
        </p:nvGrpSpPr>
        <p:grpSpPr>
          <a:xfrm>
            <a:off x="1153065" y="2438400"/>
            <a:ext cx="1727639" cy="2041623"/>
            <a:chOff x="1153065" y="1066800"/>
            <a:chExt cx="1727639" cy="2041623"/>
          </a:xfrm>
        </p:grpSpPr>
        <p:sp>
          <p:nvSpPr>
            <p:cNvPr id="10" name="TextBox 9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4" name="Straight Connector 13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7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2" name="Rectangle 21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TextBox 23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" y="2667000"/>
            <a:ext cx="755985" cy="254167"/>
          </a:xfrm>
          <a:prstGeom prst="rect">
            <a:avLst/>
          </a:prstGeom>
        </p:spPr>
      </p:pic>
      <p:sp>
        <p:nvSpPr>
          <p:cNvPr id="33" name="Left Brace 32"/>
          <p:cNvSpPr/>
          <p:nvPr/>
        </p:nvSpPr>
        <p:spPr bwMode="auto">
          <a:xfrm>
            <a:off x="714022" y="32287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202" y="3750580"/>
            <a:ext cx="136518" cy="114500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2277107" y="2286000"/>
            <a:ext cx="1685293" cy="2157210"/>
            <a:chOff x="2286000" y="914400"/>
            <a:chExt cx="1685293" cy="2157210"/>
          </a:xfrm>
        </p:grpSpPr>
        <p:sp>
          <p:nvSpPr>
            <p:cNvPr id="36" name="Rectangle 35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7" name="Straight Connector 36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1" name="Rectangle 40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71800" y="2680230"/>
            <a:ext cx="702544" cy="229403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 bwMode="auto">
          <a:xfrm>
            <a:off x="1353837" y="30213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2429518" y="30145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6" name="Straight Connector 45"/>
          <p:cNvCxnSpPr>
            <a:stCxn id="10" idx="2"/>
          </p:cNvCxnSpPr>
          <p:nvPr/>
        </p:nvCxnSpPr>
        <p:spPr bwMode="auto">
          <a:xfrm>
            <a:off x="911393" y="29211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11" idx="2"/>
          </p:cNvCxnSpPr>
          <p:nvPr/>
        </p:nvCxnSpPr>
        <p:spPr bwMode="auto">
          <a:xfrm flipH="1">
            <a:off x="2717556" y="29096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Oval Callout 49"/>
          <p:cNvSpPr/>
          <p:nvPr/>
        </p:nvSpPr>
        <p:spPr bwMode="auto">
          <a:xfrm>
            <a:off x="4419600" y="1828800"/>
            <a:ext cx="2078183" cy="762000"/>
          </a:xfrm>
          <a:prstGeom prst="wedgeEllipseCallout">
            <a:avLst>
              <a:gd name="adj1" fmla="val 86911"/>
              <a:gd name="adj2" fmla="val 58796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rPr>
              <a:t>What is</a:t>
            </a: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72873" y="2292295"/>
            <a:ext cx="1790127" cy="296550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9140" y="4648200"/>
            <a:ext cx="1488505" cy="353043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22866" y="4735294"/>
            <a:ext cx="1977734" cy="277577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08937" y="1954907"/>
            <a:ext cx="312274" cy="29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New Challenge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0" name="Oval Callout 49"/>
          <p:cNvSpPr/>
          <p:nvPr/>
        </p:nvSpPr>
        <p:spPr bwMode="auto">
          <a:xfrm>
            <a:off x="4222793" y="1219200"/>
            <a:ext cx="2330407" cy="1676400"/>
          </a:xfrm>
          <a:prstGeom prst="wedgeEllipseCallout">
            <a:avLst>
              <a:gd name="adj1" fmla="val 86911"/>
              <a:gd name="adj2" fmla="val 58796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873" y="2292295"/>
            <a:ext cx="1790127" cy="296550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140" y="4648200"/>
            <a:ext cx="1488505" cy="353043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2866" y="4735294"/>
            <a:ext cx="1977734" cy="277577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>
            <a:off x="4495800" y="1591270"/>
            <a:ext cx="2222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are the </a:t>
            </a:r>
            <a:r>
              <a:rPr lang="en-US" b="1" dirty="0" smtClean="0"/>
              <a:t>features</a:t>
            </a:r>
            <a:r>
              <a:rPr lang="en-US" dirty="0" smtClean="0"/>
              <a:t>  that depends on?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2775" y="1918878"/>
            <a:ext cx="149829" cy="2681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8203" y="5433430"/>
            <a:ext cx="44935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solidFill>
                  <a:srgbClr val="C00000"/>
                </a:solidFill>
              </a:rPr>
              <a:t>Feature Selection!!!</a:t>
            </a:r>
            <a:endParaRPr lang="en-US" sz="3600" b="1">
              <a:solidFill>
                <a:srgbClr val="C00000"/>
              </a:solidFill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255829" y="2886670"/>
            <a:ext cx="6014796" cy="1587060"/>
            <a:chOff x="528201" y="1683755"/>
            <a:chExt cx="8347035" cy="2202445"/>
          </a:xfrm>
        </p:grpSpPr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 flipH="1">
              <a:off x="914289" y="2426803"/>
              <a:ext cx="309916" cy="3167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4" name="Picture 13" descr="C:\Users\ioannidiss.AM\AppData\Local\Microsoft\Windows\Temporary Internet Files\Content.IE5\RQ0SPBYQ\MC900433954[1].PNG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 flipH="1">
              <a:off x="919382" y="2819734"/>
              <a:ext cx="311968" cy="3119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5" name="Picture 10" descr="C:\Users\ioannidiss.AM\AppData\Local\Microsoft\Windows\Temporary Internet Files\Content.IE5\P3O3245A\MC900432626[1].PNG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 flipH="1">
              <a:off x="903157" y="3583891"/>
              <a:ext cx="302309" cy="3023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56" name="Group 55"/>
            <p:cNvGrpSpPr/>
            <p:nvPr/>
          </p:nvGrpSpPr>
          <p:grpSpPr>
            <a:xfrm>
              <a:off x="1191332" y="1810366"/>
              <a:ext cx="1620892" cy="1986539"/>
              <a:chOff x="1211215" y="1062323"/>
              <a:chExt cx="1669489" cy="2046100"/>
            </a:xfrm>
          </p:grpSpPr>
          <p:sp>
            <p:nvSpPr>
              <p:cNvPr id="57" name="TextBox 56"/>
              <p:cNvSpPr txBox="1"/>
              <p:nvPr/>
            </p:nvSpPr>
            <p:spPr>
              <a:xfrm rot="19289708">
                <a:off x="1890104" y="1062323"/>
                <a:ext cx="990600" cy="2859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Age</a:t>
                </a:r>
                <a:endParaRPr lang="en-US" sz="1000" dirty="0"/>
              </a:p>
            </p:txBody>
          </p:sp>
          <p:sp>
            <p:nvSpPr>
              <p:cNvPr id="58" name="Rectangle 57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60" name="Straight Connector 59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2" name="Straight Connector 61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63" name="TextBox 40"/>
              <p:cNvSpPr txBox="1">
                <a:spLocks noChangeArrowheads="1"/>
              </p:cNvSpPr>
              <p:nvPr/>
            </p:nvSpPr>
            <p:spPr bwMode="auto">
              <a:xfrm rot="16200000">
                <a:off x="1133224" y="2348212"/>
                <a:ext cx="533400" cy="3774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hangingPunct="0">
                  <a:lnSpc>
                    <a:spcPct val="93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</a:pPr>
                <a:r>
                  <a:rPr lang="en-US" sz="1200" dirty="0"/>
                  <a:t>…</a:t>
                </a:r>
              </a:p>
            </p:txBody>
          </p:sp>
          <p:sp>
            <p:nvSpPr>
              <p:cNvPr id="64" name="Rectangle 63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65" name="Straight Connector 64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7" name="Straight Connector 66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68" name="Rectangle 67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69" name="Straight Connector 68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0" name="TextBox 69"/>
              <p:cNvSpPr txBox="1"/>
              <p:nvPr/>
            </p:nvSpPr>
            <p:spPr>
              <a:xfrm rot="19289708">
                <a:off x="1295104" y="1143229"/>
                <a:ext cx="990600" cy="285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Gender</a:t>
                </a:r>
                <a:endParaRPr lang="en-US" sz="1000" dirty="0"/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 rot="19289708">
                <a:off x="1575119" y="1121587"/>
                <a:ext cx="990600" cy="285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Weight</a:t>
                </a:r>
                <a:endParaRPr lang="en-US" sz="1000" dirty="0"/>
              </a:p>
            </p:txBody>
          </p:sp>
        </p:grpSp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33248" y="2036658"/>
              <a:ext cx="733979" cy="246768"/>
            </a:xfrm>
            <a:prstGeom prst="rect">
              <a:avLst/>
            </a:prstGeom>
          </p:spPr>
        </p:pic>
        <p:sp>
          <p:nvSpPr>
            <p:cNvPr id="73" name="Left Brace 72"/>
            <p:cNvSpPr/>
            <p:nvPr/>
          </p:nvSpPr>
          <p:spPr bwMode="auto">
            <a:xfrm>
              <a:off x="708612" y="2582023"/>
              <a:ext cx="147964" cy="1161699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28201" y="3088696"/>
              <a:ext cx="132544" cy="111167"/>
            </a:xfrm>
            <a:prstGeom prst="rect">
              <a:avLst/>
            </a:prstGeom>
          </p:spPr>
        </p:pic>
        <p:grpSp>
          <p:nvGrpSpPr>
            <p:cNvPr id="75" name="Group 74"/>
            <p:cNvGrpSpPr/>
            <p:nvPr/>
          </p:nvGrpSpPr>
          <p:grpSpPr>
            <a:xfrm>
              <a:off x="7239000" y="1683755"/>
              <a:ext cx="1636236" cy="2077573"/>
              <a:chOff x="2286000" y="931916"/>
              <a:chExt cx="1685293" cy="2139865"/>
            </a:xfrm>
          </p:grpSpPr>
          <p:sp>
            <p:nvSpPr>
              <p:cNvPr id="76" name="Rectangle 75"/>
              <p:cNvSpPr/>
              <p:nvPr/>
            </p:nvSpPr>
            <p:spPr bwMode="auto">
              <a:xfrm>
                <a:off x="2439445" y="1637921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77" name="Straight Connector 76"/>
              <p:cNvCxnSpPr/>
              <p:nvPr/>
            </p:nvCxnSpPr>
            <p:spPr bwMode="auto">
              <a:xfrm>
                <a:off x="2439445" y="1942721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8" name="TextBox 77"/>
              <p:cNvSpPr txBox="1"/>
              <p:nvPr/>
            </p:nvSpPr>
            <p:spPr>
              <a:xfrm rot="19289708">
                <a:off x="2286000" y="931916"/>
                <a:ext cx="1685293" cy="2419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/>
                  <a:t>Blood Pressure </a:t>
                </a:r>
                <a:endParaRPr lang="en-US" sz="800" dirty="0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2377356" y="1640588"/>
                <a:ext cx="470167" cy="3079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 smtClean="0"/>
                  <a:t>3.1</a:t>
                </a:r>
                <a:endParaRPr lang="en-US" sz="800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2368890" y="1925631"/>
                <a:ext cx="470167" cy="3079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 smtClean="0"/>
                  <a:t>1.2</a:t>
                </a:r>
                <a:endParaRPr lang="en-US" sz="800" dirty="0"/>
              </a:p>
            </p:txBody>
          </p:sp>
          <p:sp>
            <p:nvSpPr>
              <p:cNvPr id="81" name="Rectangle 80"/>
              <p:cNvSpPr/>
              <p:nvPr/>
            </p:nvSpPr>
            <p:spPr bwMode="auto">
              <a:xfrm rot="16200000">
                <a:off x="2439446" y="2780920"/>
                <a:ext cx="276578" cy="304799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2363623" y="2763834"/>
                <a:ext cx="470167" cy="3079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 smtClean="0"/>
                  <a:t>2.5</a:t>
                </a:r>
                <a:endParaRPr lang="en-US" sz="800" dirty="0"/>
              </a:p>
            </p:txBody>
          </p:sp>
        </p:grp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913471" y="2049502"/>
              <a:ext cx="682094" cy="222725"/>
            </a:xfrm>
            <a:prstGeom prst="rect">
              <a:avLst/>
            </a:prstGeom>
          </p:spPr>
        </p:pic>
        <p:sp>
          <p:nvSpPr>
            <p:cNvPr id="84" name="Rectangle 83"/>
            <p:cNvSpPr/>
            <p:nvPr/>
          </p:nvSpPr>
          <p:spPr bwMode="auto">
            <a:xfrm>
              <a:off x="1329803" y="2385915"/>
              <a:ext cx="896406" cy="313173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85" name="Rectangle 84"/>
            <p:cNvSpPr/>
            <p:nvPr/>
          </p:nvSpPr>
          <p:spPr bwMode="auto">
            <a:xfrm>
              <a:off x="7386974" y="2374043"/>
              <a:ext cx="279654" cy="275905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 bwMode="auto">
            <a:xfrm>
              <a:off x="900238" y="2283426"/>
              <a:ext cx="372829" cy="197123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7" name="Straight Connector 86"/>
            <p:cNvCxnSpPr/>
            <p:nvPr/>
          </p:nvCxnSpPr>
          <p:spPr bwMode="auto">
            <a:xfrm flipH="1">
              <a:off x="7666628" y="2272228"/>
              <a:ext cx="587890" cy="239768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88" name="Group 87"/>
            <p:cNvGrpSpPr/>
            <p:nvPr/>
          </p:nvGrpSpPr>
          <p:grpSpPr>
            <a:xfrm>
              <a:off x="2133600" y="1807427"/>
              <a:ext cx="1539445" cy="1986536"/>
              <a:chOff x="1295105" y="1062326"/>
              <a:chExt cx="1585599" cy="2046097"/>
            </a:xfrm>
          </p:grpSpPr>
          <p:sp>
            <p:nvSpPr>
              <p:cNvPr id="89" name="TextBox 88"/>
              <p:cNvSpPr txBox="1"/>
              <p:nvPr/>
            </p:nvSpPr>
            <p:spPr>
              <a:xfrm rot="19289708">
                <a:off x="1890104" y="1062326"/>
                <a:ext cx="990600" cy="2859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Height</a:t>
                </a:r>
                <a:endParaRPr lang="en-US" sz="1000" dirty="0"/>
              </a:p>
            </p:txBody>
          </p:sp>
          <p:sp>
            <p:nvSpPr>
              <p:cNvPr id="90" name="Rectangle 89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91" name="Rectangle 90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92" name="Straight Connector 91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4" name="Rectangle 93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95" name="Straight Connector 94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7" name="Rectangle 96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98" name="Straight Connector 97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9" name="TextBox 98"/>
              <p:cNvSpPr txBox="1"/>
              <p:nvPr/>
            </p:nvSpPr>
            <p:spPr>
              <a:xfrm rot="19289708">
                <a:off x="1295105" y="1143232"/>
                <a:ext cx="990600" cy="2859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smtClean="0"/>
                  <a:t>SSN</a:t>
                </a:r>
                <a:endParaRPr lang="en-US" sz="1000" dirty="0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 rot="19289708">
                <a:off x="1575117" y="1121589"/>
                <a:ext cx="990600" cy="2859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Cholesterol</a:t>
                </a:r>
                <a:endParaRPr lang="en-US" sz="1000" dirty="0"/>
              </a:p>
            </p:txBody>
          </p:sp>
        </p:grpSp>
        <p:sp>
          <p:nvSpPr>
            <p:cNvPr id="101" name="Rectangle 100"/>
            <p:cNvSpPr/>
            <p:nvPr/>
          </p:nvSpPr>
          <p:spPr bwMode="auto">
            <a:xfrm>
              <a:off x="2219294" y="2382972"/>
              <a:ext cx="896406" cy="313173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grpSp>
          <p:nvGrpSpPr>
            <p:cNvPr id="102" name="Group 101"/>
            <p:cNvGrpSpPr/>
            <p:nvPr/>
          </p:nvGrpSpPr>
          <p:grpSpPr>
            <a:xfrm>
              <a:off x="2987842" y="1812447"/>
              <a:ext cx="1539445" cy="1986538"/>
              <a:chOff x="1295105" y="1062324"/>
              <a:chExt cx="1585599" cy="2046099"/>
            </a:xfrm>
          </p:grpSpPr>
          <p:sp>
            <p:nvSpPr>
              <p:cNvPr id="103" name="TextBox 102"/>
              <p:cNvSpPr txBox="1"/>
              <p:nvPr/>
            </p:nvSpPr>
            <p:spPr>
              <a:xfrm rot="19289708">
                <a:off x="1890104" y="1062324"/>
                <a:ext cx="990600" cy="2859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Test</a:t>
                </a:r>
                <a:endParaRPr lang="en-US" sz="1000" dirty="0"/>
              </a:p>
            </p:txBody>
          </p:sp>
          <p:sp>
            <p:nvSpPr>
              <p:cNvPr id="104" name="Rectangle 103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05" name="Rectangle 104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06" name="Straight Connector 105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7" name="Straight Connector 106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8" name="Rectangle 107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09" name="Straight Connector 108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0" name="Straight Connector 109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1" name="Rectangle 110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12" name="Straight Connector 111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3" name="TextBox 112"/>
              <p:cNvSpPr txBox="1"/>
              <p:nvPr/>
            </p:nvSpPr>
            <p:spPr>
              <a:xfrm rot="19289708">
                <a:off x="1295105" y="1143230"/>
                <a:ext cx="990600" cy="285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Income</a:t>
                </a:r>
                <a:endParaRPr lang="en-US" sz="1000" dirty="0"/>
              </a:p>
            </p:txBody>
          </p:sp>
          <p:sp>
            <p:nvSpPr>
              <p:cNvPr id="114" name="TextBox 113"/>
              <p:cNvSpPr txBox="1"/>
              <p:nvPr/>
            </p:nvSpPr>
            <p:spPr>
              <a:xfrm rot="19289708">
                <a:off x="1575117" y="1121591"/>
                <a:ext cx="990600" cy="285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DOB</a:t>
                </a:r>
                <a:endParaRPr lang="en-US" sz="1000" dirty="0"/>
              </a:p>
            </p:txBody>
          </p:sp>
        </p:grpSp>
        <p:sp>
          <p:nvSpPr>
            <p:cNvPr id="115" name="Rectangle 114"/>
            <p:cNvSpPr/>
            <p:nvPr/>
          </p:nvSpPr>
          <p:spPr bwMode="auto">
            <a:xfrm>
              <a:off x="3073536" y="2387995"/>
              <a:ext cx="896406" cy="313173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3854713" y="1812448"/>
              <a:ext cx="1539445" cy="1986537"/>
              <a:chOff x="1295105" y="1062325"/>
              <a:chExt cx="1585599" cy="2046098"/>
            </a:xfrm>
          </p:grpSpPr>
          <p:sp>
            <p:nvSpPr>
              <p:cNvPr id="117" name="TextBox 116"/>
              <p:cNvSpPr txBox="1"/>
              <p:nvPr/>
            </p:nvSpPr>
            <p:spPr>
              <a:xfrm rot="19289708">
                <a:off x="1890104" y="1062325"/>
                <a:ext cx="990600" cy="285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Smoker</a:t>
                </a:r>
                <a:endParaRPr lang="en-US" sz="1000" dirty="0"/>
              </a:p>
            </p:txBody>
          </p:sp>
          <p:sp>
            <p:nvSpPr>
              <p:cNvPr id="118" name="Rectangle 117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19" name="Rectangle 118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20" name="Straight Connector 119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1" name="Straight Connector 120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22" name="Rectangle 121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23" name="Straight Connector 122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25" name="Rectangle 124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26" name="Straight Connector 125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27" name="TextBox 126"/>
              <p:cNvSpPr txBox="1"/>
              <p:nvPr/>
            </p:nvSpPr>
            <p:spPr>
              <a:xfrm rot="19289708">
                <a:off x="1295105" y="1143231"/>
                <a:ext cx="990600" cy="285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Heart Rate</a:t>
                </a:r>
                <a:endParaRPr lang="en-US" sz="1000" dirty="0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 rot="19289708">
                <a:off x="1575117" y="1121589"/>
                <a:ext cx="990600" cy="285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Vegetarian</a:t>
                </a:r>
                <a:endParaRPr lang="en-US" sz="1000" dirty="0"/>
              </a:p>
            </p:txBody>
          </p:sp>
        </p:grpSp>
        <p:sp>
          <p:nvSpPr>
            <p:cNvPr id="129" name="Rectangle 128"/>
            <p:cNvSpPr/>
            <p:nvPr/>
          </p:nvSpPr>
          <p:spPr bwMode="auto">
            <a:xfrm>
              <a:off x="3940407" y="2387995"/>
              <a:ext cx="896406" cy="313173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grpSp>
          <p:nvGrpSpPr>
            <p:cNvPr id="130" name="Group 129"/>
            <p:cNvGrpSpPr/>
            <p:nvPr/>
          </p:nvGrpSpPr>
          <p:grpSpPr>
            <a:xfrm>
              <a:off x="4708955" y="1812447"/>
              <a:ext cx="1539445" cy="1986538"/>
              <a:chOff x="1295105" y="1062324"/>
              <a:chExt cx="1585599" cy="2046099"/>
            </a:xfrm>
          </p:grpSpPr>
          <p:sp>
            <p:nvSpPr>
              <p:cNvPr id="131" name="TextBox 130"/>
              <p:cNvSpPr txBox="1"/>
              <p:nvPr/>
            </p:nvSpPr>
            <p:spPr>
              <a:xfrm rot="19289708">
                <a:off x="1890104" y="1062324"/>
                <a:ext cx="990600" cy="2859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Alcohol</a:t>
                </a:r>
                <a:endParaRPr lang="en-US" sz="1000" dirty="0"/>
              </a:p>
            </p:txBody>
          </p:sp>
          <p:sp>
            <p:nvSpPr>
              <p:cNvPr id="132" name="Rectangle 131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33" name="Rectangle 132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34" name="Straight Connector 133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6" name="Rectangle 135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37" name="Straight Connector 136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9" name="Rectangle 138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40" name="Straight Connector 139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41" name="TextBox 140"/>
              <p:cNvSpPr txBox="1"/>
              <p:nvPr/>
            </p:nvSpPr>
            <p:spPr>
              <a:xfrm rot="19289708">
                <a:off x="1295105" y="1143230"/>
                <a:ext cx="990600" cy="285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Exercises</a:t>
                </a:r>
                <a:endParaRPr lang="en-US" sz="1000" dirty="0"/>
              </a:p>
            </p:txBody>
          </p:sp>
          <p:sp>
            <p:nvSpPr>
              <p:cNvPr id="142" name="TextBox 141"/>
              <p:cNvSpPr txBox="1"/>
              <p:nvPr/>
            </p:nvSpPr>
            <p:spPr>
              <a:xfrm rot="19289708">
                <a:off x="1575117" y="1121588"/>
                <a:ext cx="990600" cy="2859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Married</a:t>
                </a:r>
                <a:endParaRPr lang="en-US" sz="1000" dirty="0"/>
              </a:p>
            </p:txBody>
          </p:sp>
        </p:grpSp>
        <p:sp>
          <p:nvSpPr>
            <p:cNvPr id="143" name="Rectangle 142"/>
            <p:cNvSpPr/>
            <p:nvPr/>
          </p:nvSpPr>
          <p:spPr bwMode="auto">
            <a:xfrm>
              <a:off x="4794649" y="2387995"/>
              <a:ext cx="896406" cy="313173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grpSp>
          <p:nvGrpSpPr>
            <p:cNvPr id="144" name="Group 143"/>
            <p:cNvGrpSpPr/>
            <p:nvPr/>
          </p:nvGrpSpPr>
          <p:grpSpPr>
            <a:xfrm>
              <a:off x="5578642" y="1812450"/>
              <a:ext cx="1539445" cy="1986536"/>
              <a:chOff x="1295105" y="1062326"/>
              <a:chExt cx="1585599" cy="2046097"/>
            </a:xfrm>
          </p:grpSpPr>
          <p:sp>
            <p:nvSpPr>
              <p:cNvPr id="145" name="TextBox 144"/>
              <p:cNvSpPr txBox="1"/>
              <p:nvPr/>
            </p:nvSpPr>
            <p:spPr>
              <a:xfrm rot="19289708">
                <a:off x="1890104" y="1062326"/>
                <a:ext cx="990600" cy="2859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…</a:t>
                </a:r>
                <a:endParaRPr lang="en-US" sz="1000" dirty="0"/>
              </a:p>
            </p:txBody>
          </p:sp>
          <p:sp>
            <p:nvSpPr>
              <p:cNvPr id="146" name="Rectangle 145"/>
              <p:cNvSpPr/>
              <p:nvPr/>
            </p:nvSpPr>
            <p:spPr bwMode="auto">
              <a:xfrm rot="16200000">
                <a:off x="1652165" y="2504210"/>
                <a:ext cx="307881" cy="900545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47" name="Rectangle 146"/>
              <p:cNvSpPr/>
              <p:nvPr/>
            </p:nvSpPr>
            <p:spPr bwMode="auto">
              <a:xfrm>
                <a:off x="1369688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48" name="Straight Connector 147"/>
              <p:cNvCxnSpPr/>
              <p:nvPr/>
            </p:nvCxnSpPr>
            <p:spPr bwMode="auto">
              <a:xfrm>
                <a:off x="1369688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>
                <a:off x="1646779" y="2803622"/>
                <a:ext cx="0" cy="30480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0" name="Rectangle 149"/>
              <p:cNvSpPr/>
              <p:nvPr/>
            </p:nvSpPr>
            <p:spPr bwMode="auto">
              <a:xfrm>
                <a:off x="1646779" y="1660622"/>
                <a:ext cx="277091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51" name="Straight Connector 150"/>
              <p:cNvCxnSpPr/>
              <p:nvPr/>
            </p:nvCxnSpPr>
            <p:spPr bwMode="auto">
              <a:xfrm>
                <a:off x="1928488" y="2803622"/>
                <a:ext cx="0" cy="29337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2" name="Straight Connector 151"/>
              <p:cNvCxnSpPr/>
              <p:nvPr/>
            </p:nvCxnSpPr>
            <p:spPr bwMode="auto">
              <a:xfrm>
                <a:off x="1649342" y="1965422"/>
                <a:ext cx="277091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3" name="Rectangle 152"/>
              <p:cNvSpPr/>
              <p:nvPr/>
            </p:nvSpPr>
            <p:spPr bwMode="auto">
              <a:xfrm>
                <a:off x="1925409" y="1660622"/>
                <a:ext cx="330970" cy="609600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cxnSp>
            <p:nvCxnSpPr>
              <p:cNvPr id="154" name="Straight Connector 153"/>
              <p:cNvCxnSpPr/>
              <p:nvPr/>
            </p:nvCxnSpPr>
            <p:spPr bwMode="auto">
              <a:xfrm>
                <a:off x="1918482" y="1965422"/>
                <a:ext cx="337897" cy="0"/>
              </a:xfrm>
              <a:prstGeom prst="line">
                <a:avLst/>
              </a:prstGeom>
              <a:solidFill>
                <a:srgbClr val="00B8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5" name="TextBox 154"/>
              <p:cNvSpPr txBox="1"/>
              <p:nvPr/>
            </p:nvSpPr>
            <p:spPr>
              <a:xfrm rot="19289708">
                <a:off x="1295105" y="1143231"/>
                <a:ext cx="990600" cy="2859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Type</a:t>
                </a:r>
                <a:endParaRPr lang="en-US" sz="1000" dirty="0"/>
              </a:p>
            </p:txBody>
          </p:sp>
          <p:sp>
            <p:nvSpPr>
              <p:cNvPr id="156" name="TextBox 155"/>
              <p:cNvSpPr txBox="1"/>
              <p:nvPr/>
            </p:nvSpPr>
            <p:spPr>
              <a:xfrm rot="19289708">
                <a:off x="1575117" y="1088596"/>
                <a:ext cx="990600" cy="351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1000" dirty="0"/>
              </a:p>
            </p:txBody>
          </p:sp>
        </p:grpSp>
        <p:sp>
          <p:nvSpPr>
            <p:cNvPr id="157" name="Rectangle 156"/>
            <p:cNvSpPr/>
            <p:nvPr/>
          </p:nvSpPr>
          <p:spPr bwMode="auto">
            <a:xfrm>
              <a:off x="5664336" y="2387995"/>
              <a:ext cx="896406" cy="313173"/>
            </a:xfrm>
            <a:prstGeom prst="rect">
              <a:avLst/>
            </a:prstGeom>
            <a:solidFill>
              <a:srgbClr val="00B8FF">
                <a:alpha val="35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5118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/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 rot="19289708">
            <a:off x="6981373" y="1995834"/>
            <a:ext cx="961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9289708">
            <a:off x="6675555" y="2007208"/>
            <a:ext cx="961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891851" y="2201383"/>
            <a:ext cx="5180194" cy="304800"/>
            <a:chOff x="1484141" y="5410200"/>
            <a:chExt cx="5180194" cy="304800"/>
          </a:xfrm>
        </p:grpSpPr>
        <p:sp>
          <p:nvSpPr>
            <p:cNvPr id="8" name="Rectangle 7"/>
            <p:cNvSpPr/>
            <p:nvPr/>
          </p:nvSpPr>
          <p:spPr bwMode="auto">
            <a:xfrm rot="16200000">
              <a:off x="1771847" y="5126295"/>
              <a:ext cx="298919" cy="87433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 bwMode="auto">
            <a:xfrm>
              <a:off x="1766618" y="5416992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Straight Connector 9"/>
            <p:cNvCxnSpPr/>
            <p:nvPr/>
          </p:nvCxnSpPr>
          <p:spPr bwMode="auto">
            <a:xfrm>
              <a:off x="2040127" y="5416992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1" name="Rectangle 10"/>
            <p:cNvSpPr/>
            <p:nvPr/>
          </p:nvSpPr>
          <p:spPr bwMode="auto">
            <a:xfrm rot="16200000">
              <a:off x="2632667" y="5123352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 bwMode="auto">
            <a:xfrm>
              <a:off x="2627437" y="5414049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>
              <a:off x="2900946" y="5414049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4" name="Rectangle 13"/>
            <p:cNvSpPr/>
            <p:nvPr/>
          </p:nvSpPr>
          <p:spPr bwMode="auto">
            <a:xfrm rot="16200000">
              <a:off x="4353780" y="5128375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 bwMode="auto">
            <a:xfrm>
              <a:off x="4348550" y="5419072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>
              <a:off x="4622059" y="5419072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7" name="Rectangle 16"/>
            <p:cNvSpPr/>
            <p:nvPr/>
          </p:nvSpPr>
          <p:spPr bwMode="auto">
            <a:xfrm rot="16200000">
              <a:off x="5208022" y="5128375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8" name="Straight Connector 17"/>
            <p:cNvCxnSpPr/>
            <p:nvPr/>
          </p:nvCxnSpPr>
          <p:spPr bwMode="auto">
            <a:xfrm>
              <a:off x="5202792" y="5419072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/>
            <p:cNvCxnSpPr/>
            <p:nvPr/>
          </p:nvCxnSpPr>
          <p:spPr bwMode="auto">
            <a:xfrm>
              <a:off x="5476301" y="5419072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0" name="Rectangle 19"/>
            <p:cNvSpPr/>
            <p:nvPr/>
          </p:nvSpPr>
          <p:spPr bwMode="auto">
            <a:xfrm rot="16200000">
              <a:off x="6077709" y="5128375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1" name="Straight Connector 20"/>
            <p:cNvCxnSpPr/>
            <p:nvPr/>
          </p:nvCxnSpPr>
          <p:spPr bwMode="auto">
            <a:xfrm>
              <a:off x="6072479" y="5419072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6345988" y="5419072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Rectangle 22"/>
            <p:cNvSpPr/>
            <p:nvPr/>
          </p:nvSpPr>
          <p:spPr bwMode="auto">
            <a:xfrm rot="16200000">
              <a:off x="3504149" y="5122494"/>
              <a:ext cx="298919" cy="874332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1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 bwMode="auto">
            <a:xfrm>
              <a:off x="3498919" y="5413191"/>
              <a:ext cx="0" cy="295927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3772428" y="5413191"/>
              <a:ext cx="0" cy="28483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7" name="TextBox 26"/>
          <p:cNvSpPr txBox="1"/>
          <p:nvPr/>
        </p:nvSpPr>
        <p:spPr>
          <a:xfrm>
            <a:off x="2104468" y="2240563"/>
            <a:ext cx="3802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  <a:r>
              <a:rPr lang="en-US" sz="1100" smtClean="0"/>
              <a:t>.2</a:t>
            </a:r>
            <a:endParaRPr lang="en-US" sz="1100"/>
          </a:p>
        </p:txBody>
      </p:sp>
      <p:sp>
        <p:nvSpPr>
          <p:cNvPr id="28" name="TextBox 27"/>
          <p:cNvSpPr txBox="1"/>
          <p:nvPr/>
        </p:nvSpPr>
        <p:spPr>
          <a:xfrm>
            <a:off x="1915829" y="2240563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457335" y="2224521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814187" y="2224521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058829" y="2228531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331545" y="2228531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937219" y="2224521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294071" y="2224521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38713" y="2228531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072113" y="2240563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344829" y="2240563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910313" y="2240563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259229" y="2240563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487829" y="2240563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568251" y="2228531"/>
            <a:ext cx="4267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-0.3</a:t>
            </a:r>
            <a:endParaRPr lang="en-US" sz="1100" dirty="0"/>
          </a:p>
        </p:txBody>
      </p:sp>
      <p:sp>
        <p:nvSpPr>
          <p:cNvPr id="42" name="TextBox 41"/>
          <p:cNvSpPr txBox="1"/>
          <p:nvPr/>
        </p:nvSpPr>
        <p:spPr>
          <a:xfrm>
            <a:off x="4679226" y="2240563"/>
            <a:ext cx="3802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smtClean="0"/>
              <a:t>1.4</a:t>
            </a:r>
            <a:endParaRPr lang="en-US" sz="1100"/>
          </a:p>
        </p:txBody>
      </p:sp>
      <p:sp>
        <p:nvSpPr>
          <p:cNvPr id="43" name="TextBox 42"/>
          <p:cNvSpPr txBox="1"/>
          <p:nvPr/>
        </p:nvSpPr>
        <p:spPr>
          <a:xfrm>
            <a:off x="5545500" y="2240563"/>
            <a:ext cx="3802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2.1</a:t>
            </a:r>
            <a:endParaRPr lang="en-US" sz="1100" dirty="0"/>
          </a:p>
        </p:txBody>
      </p:sp>
      <p:sp>
        <p:nvSpPr>
          <p:cNvPr id="44" name="TextBox 43"/>
          <p:cNvSpPr txBox="1"/>
          <p:nvPr/>
        </p:nvSpPr>
        <p:spPr>
          <a:xfrm>
            <a:off x="6660426" y="2228531"/>
            <a:ext cx="4267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smtClean="0"/>
              <a:t>-2.7</a:t>
            </a:r>
            <a:endParaRPr lang="en-US" sz="1100"/>
          </a:p>
        </p:txBody>
      </p:sp>
      <p:sp>
        <p:nvSpPr>
          <p:cNvPr id="45" name="Rectangle 44"/>
          <p:cNvSpPr/>
          <p:nvPr/>
        </p:nvSpPr>
        <p:spPr bwMode="auto">
          <a:xfrm>
            <a:off x="6760545" y="2214236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5617545" y="2229457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4751271" y="2229457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3636345" y="2213415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2172503" y="2229457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32149" y="1371600"/>
            <a:ext cx="6566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Q: How can we find out which features matter?</a:t>
            </a:r>
            <a:endParaRPr lang="en-US" sz="2400" dirty="0"/>
          </a:p>
        </p:txBody>
      </p:sp>
      <p:sp>
        <p:nvSpPr>
          <p:cNvPr id="61" name="Up Arrow 60"/>
          <p:cNvSpPr/>
          <p:nvPr/>
        </p:nvSpPr>
        <p:spPr>
          <a:xfrm>
            <a:off x="2184619" y="2582383"/>
            <a:ext cx="224548" cy="2286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Up Arrow 61"/>
          <p:cNvSpPr/>
          <p:nvPr/>
        </p:nvSpPr>
        <p:spPr>
          <a:xfrm>
            <a:off x="3648503" y="2582383"/>
            <a:ext cx="224548" cy="2286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Up Arrow 62"/>
          <p:cNvSpPr/>
          <p:nvPr/>
        </p:nvSpPr>
        <p:spPr>
          <a:xfrm>
            <a:off x="4791503" y="2582383"/>
            <a:ext cx="224548" cy="2286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Up Arrow 63"/>
          <p:cNvSpPr/>
          <p:nvPr/>
        </p:nvSpPr>
        <p:spPr>
          <a:xfrm>
            <a:off x="5629703" y="2582383"/>
            <a:ext cx="224548" cy="2286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Up Arrow 64"/>
          <p:cNvSpPr/>
          <p:nvPr/>
        </p:nvSpPr>
        <p:spPr>
          <a:xfrm>
            <a:off x="6788745" y="2582383"/>
            <a:ext cx="224548" cy="2286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517516" y="3068294"/>
            <a:ext cx="4152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 Simple Solution: Just ask!!!</a:t>
            </a:r>
            <a:endParaRPr lang="en-US" sz="2400" dirty="0"/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671" y="4007718"/>
            <a:ext cx="1344949" cy="2228028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240166" y="4167500"/>
            <a:ext cx="2136979" cy="2068246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6085511" y="3514242"/>
            <a:ext cx="265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Statistician/Data </a:t>
            </a:r>
            <a:r>
              <a:rPr lang="en-US" dirty="0" smtClean="0"/>
              <a:t>Analyst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2706370" y="378727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Experts</a:t>
            </a:r>
            <a:endParaRPr lang="en-US"/>
          </a:p>
        </p:txBody>
      </p:sp>
      <p:sp>
        <p:nvSpPr>
          <p:cNvPr id="74" name="Oval Callout 73"/>
          <p:cNvSpPr/>
          <p:nvPr/>
        </p:nvSpPr>
        <p:spPr bwMode="auto">
          <a:xfrm>
            <a:off x="4633980" y="3452281"/>
            <a:ext cx="1421697" cy="910398"/>
          </a:xfrm>
          <a:prstGeom prst="wedgeEllipseCallout">
            <a:avLst>
              <a:gd name="adj1" fmla="val 86911"/>
              <a:gd name="adj2" fmla="val 58796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100" b="0" i="0" u="none" strike="noStrike" cap="none" normalizeH="0" baseline="0" dirty="0" smtClean="0">
                <a:ln>
                  <a:noFill/>
                </a:ln>
                <a:effectLst/>
                <a:latin typeface="Arial" charset="0"/>
              </a:rPr>
              <a:t>What</a:t>
            </a:r>
            <a:r>
              <a:rPr kumimoji="0" lang="en-US" sz="1100" b="0" i="0" u="none" strike="noStrike" cap="none" normalizeH="0" dirty="0" smtClean="0">
                <a:ln>
                  <a:noFill/>
                </a:ln>
                <a:effectLst/>
                <a:latin typeface="Arial" charset="0"/>
              </a:rPr>
              <a:t> causes high </a:t>
            </a:r>
            <a:r>
              <a:rPr kumimoji="0" lang="en-US" sz="1100" b="0" i="0" u="none" strike="noStrike" cap="none" normalizeH="0" smtClean="0">
                <a:ln>
                  <a:noFill/>
                </a:ln>
                <a:effectLst/>
                <a:latin typeface="Arial" charset="0"/>
              </a:rPr>
              <a:t>blood pressure?</a:t>
            </a:r>
            <a:endParaRPr kumimoji="0" lang="en-US" sz="11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988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73" grpId="0"/>
      <p:bldP spid="7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Revisiting Venn Diagram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945" y="1542673"/>
            <a:ext cx="5983910" cy="40145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49966" y="5625397"/>
            <a:ext cx="615425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7FFF"/>
                </a:solidFill>
                <a:latin typeface="GillSans" charset="0"/>
              </a:rPr>
              <a:t>http://</a:t>
            </a:r>
            <a:r>
              <a:rPr lang="en-US" sz="1600" dirty="0" err="1">
                <a:solidFill>
                  <a:srgbClr val="007FFF"/>
                </a:solidFill>
                <a:latin typeface="GillSans" charset="0"/>
              </a:rPr>
              <a:t>drewconway.com</a:t>
            </a:r>
            <a:r>
              <a:rPr lang="en-US" sz="1600" dirty="0">
                <a:solidFill>
                  <a:srgbClr val="007FFF"/>
                </a:solidFill>
                <a:latin typeface="GillSans" charset="0"/>
              </a:rPr>
              <a:t>/</a:t>
            </a:r>
            <a:r>
              <a:rPr lang="en-US" sz="1600" dirty="0" err="1">
                <a:solidFill>
                  <a:srgbClr val="007FFF"/>
                </a:solidFill>
                <a:latin typeface="GillSans" charset="0"/>
              </a:rPr>
              <a:t>zia</a:t>
            </a:r>
            <a:r>
              <a:rPr lang="en-US" sz="1600" dirty="0">
                <a:solidFill>
                  <a:srgbClr val="007FFF"/>
                </a:solidFill>
                <a:latin typeface="GillSans" charset="0"/>
              </a:rPr>
              <a:t>/2013/3/26/the-data-science-</a:t>
            </a:r>
            <a:r>
              <a:rPr lang="en-US" sz="1600" dirty="0" err="1">
                <a:solidFill>
                  <a:srgbClr val="007FFF"/>
                </a:solidFill>
                <a:latin typeface="GillSans" charset="0"/>
              </a:rPr>
              <a:t>venn</a:t>
            </a:r>
            <a:r>
              <a:rPr lang="en-US" sz="1600" dirty="0">
                <a:solidFill>
                  <a:srgbClr val="007FFF"/>
                </a:solidFill>
                <a:latin typeface="GillSans" charset="0"/>
              </a:rPr>
              <a:t>-diagram </a:t>
            </a:r>
            <a:endParaRPr lang="en-US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9726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3781487"/>
              </p:ext>
            </p:extLst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if Data is Not </a:t>
            </a:r>
            <a:r>
              <a:rPr lang="en-US" dirty="0"/>
              <a:t>L</a:t>
            </a:r>
            <a:r>
              <a:rPr lang="en-US" dirty="0" smtClean="0"/>
              <a:t>inear?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666206" y="2971800"/>
            <a:ext cx="304800" cy="228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1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sz="2000" dirty="0" smtClean="0"/>
              <a:t>No experts</a:t>
            </a:r>
            <a:endParaRPr lang="en-US" sz="2000" dirty="0"/>
          </a:p>
          <a:p>
            <a:pPr>
              <a:buFont typeface="Wingdings" charset="2"/>
              <a:buChar char="q"/>
            </a:pPr>
            <a:r>
              <a:rPr lang="en-US" sz="2000" dirty="0" smtClean="0"/>
              <a:t>Experts do not know either</a:t>
            </a:r>
          </a:p>
          <a:p>
            <a:pPr>
              <a:buFont typeface="Wingdings" charset="2"/>
              <a:buChar char="q"/>
            </a:pPr>
            <a:r>
              <a:rPr lang="en-US" sz="2000" dirty="0" smtClean="0"/>
              <a:t>Discover features experts do not know</a:t>
            </a:r>
          </a:p>
          <a:p>
            <a:pPr>
              <a:buFont typeface="Wingdings" charset="2"/>
              <a:buChar char="q"/>
            </a:pPr>
            <a:r>
              <a:rPr lang="en-US" sz="2000" dirty="0" smtClean="0"/>
              <a:t>…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Ok, but can we do this from data alone?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5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smtClean="0"/>
              <a:t>We actually need two things:</a:t>
            </a:r>
          </a:p>
          <a:p>
            <a:pPr>
              <a:buFont typeface="Wingdings" charset="2"/>
              <a:buChar char="q"/>
            </a:pPr>
            <a:r>
              <a:rPr lang="en-US" sz="2000" dirty="0" smtClean="0"/>
              <a:t>A procedure for selecting features</a:t>
            </a:r>
          </a:p>
          <a:p>
            <a:pPr>
              <a:buFont typeface="Wingdings" charset="2"/>
              <a:buChar char="q"/>
            </a:pPr>
            <a:r>
              <a:rPr lang="en-US" sz="2000" dirty="0"/>
              <a:t>A way of measuring whether this selection is good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33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smtClean="0"/>
              <a:t>We actually need two things:</a:t>
            </a:r>
          </a:p>
          <a:p>
            <a:pPr>
              <a:buFont typeface="Wingdings" charset="2"/>
              <a:buChar char="q"/>
            </a:pPr>
            <a:r>
              <a:rPr lang="en-US" sz="2000" dirty="0" smtClean="0"/>
              <a:t>A procedure for selecting features</a:t>
            </a:r>
          </a:p>
          <a:p>
            <a:pPr>
              <a:buFont typeface="Wingdings" charset="2"/>
              <a:buChar char="q"/>
            </a:pPr>
            <a:r>
              <a:rPr lang="en-US" sz="2000" b="1"/>
              <a:t>A way of measuring whether this selection is good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How can I tell if I have a good set of features?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14289" y="2045799"/>
            <a:ext cx="309916" cy="316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9382" y="2438730"/>
            <a:ext cx="311968" cy="311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903157" y="3202887"/>
            <a:ext cx="302309" cy="302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 7"/>
          <p:cNvGrpSpPr/>
          <p:nvPr/>
        </p:nvGrpSpPr>
        <p:grpSpPr>
          <a:xfrm>
            <a:off x="1128004" y="1429678"/>
            <a:ext cx="1684221" cy="1986223"/>
            <a:chOff x="1145988" y="1062649"/>
            <a:chExt cx="1734716" cy="2045774"/>
          </a:xfrm>
        </p:grpSpPr>
        <p:sp>
          <p:nvSpPr>
            <p:cNvPr id="9" name="TextBox 8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4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82987"/>
              <a:ext cx="533400" cy="5078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8" name="Rectangle 17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9" name="Straight Connector 18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0" name="TextBox 19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248" y="1655654"/>
            <a:ext cx="733979" cy="246768"/>
          </a:xfrm>
          <a:prstGeom prst="rect">
            <a:avLst/>
          </a:prstGeom>
        </p:spPr>
      </p:pic>
      <p:sp>
        <p:nvSpPr>
          <p:cNvPr id="23" name="Left Brace 22"/>
          <p:cNvSpPr/>
          <p:nvPr/>
        </p:nvSpPr>
        <p:spPr bwMode="auto">
          <a:xfrm>
            <a:off x="708612" y="2201019"/>
            <a:ext cx="147964" cy="116169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01" y="2707692"/>
            <a:ext cx="132544" cy="111167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7239000" y="1293253"/>
            <a:ext cx="1636236" cy="2095866"/>
            <a:chOff x="2286000" y="922134"/>
            <a:chExt cx="1685293" cy="2158704"/>
          </a:xfrm>
        </p:grpSpPr>
        <p:sp>
          <p:nvSpPr>
            <p:cNvPr id="26" name="Rectangle 25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7" name="Straight Connector 26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 rot="19289708">
              <a:off x="2286000" y="922134"/>
              <a:ext cx="1685293" cy="261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 smtClean="0"/>
                <a:t>Blood Pressure </a:t>
              </a:r>
              <a:endParaRPr lang="en-US" sz="14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377356" y="1640589"/>
              <a:ext cx="446118" cy="3170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68890" y="1925633"/>
              <a:ext cx="446118" cy="3170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31" name="Rectangle 30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363623" y="2763833"/>
              <a:ext cx="446118" cy="3170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13471" y="1668498"/>
            <a:ext cx="682094" cy="222725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 bwMode="auto">
          <a:xfrm>
            <a:off x="1329803" y="200491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7386974" y="1993039"/>
            <a:ext cx="279654" cy="275905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36" name="Straight Connector 35"/>
          <p:cNvCxnSpPr/>
          <p:nvPr/>
        </p:nvCxnSpPr>
        <p:spPr bwMode="auto">
          <a:xfrm>
            <a:off x="900238" y="1902422"/>
            <a:ext cx="372829" cy="19712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Straight Connector 36"/>
          <p:cNvCxnSpPr/>
          <p:nvPr/>
        </p:nvCxnSpPr>
        <p:spPr bwMode="auto">
          <a:xfrm flipH="1">
            <a:off x="7666628" y="1891224"/>
            <a:ext cx="587890" cy="239768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8" name="Group 37"/>
          <p:cNvGrpSpPr/>
          <p:nvPr/>
        </p:nvGrpSpPr>
        <p:grpSpPr>
          <a:xfrm>
            <a:off x="2133600" y="1426735"/>
            <a:ext cx="1539445" cy="1986223"/>
            <a:chOff x="1295105" y="1062649"/>
            <a:chExt cx="1585599" cy="2045774"/>
          </a:xfrm>
        </p:grpSpPr>
        <p:sp>
          <p:nvSpPr>
            <p:cNvPr id="39" name="TextBox 38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Height</a:t>
              </a:r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42" name="Straight Connector 41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4" name="Rectangle 43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7" name="Rectangle 46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48" name="Straight Connector 47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9" name="TextBox 48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smtClean="0"/>
                <a:t>SSN</a:t>
              </a:r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Cholesterol</a:t>
              </a:r>
              <a:endParaRPr lang="en-US" dirty="0"/>
            </a:p>
          </p:txBody>
        </p:sp>
      </p:grpSp>
      <p:sp>
        <p:nvSpPr>
          <p:cNvPr id="51" name="Rectangle 50"/>
          <p:cNvSpPr/>
          <p:nvPr/>
        </p:nvSpPr>
        <p:spPr bwMode="auto">
          <a:xfrm>
            <a:off x="2219294" y="2001968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987842" y="1431758"/>
            <a:ext cx="1539445" cy="1986223"/>
            <a:chOff x="1295105" y="1062649"/>
            <a:chExt cx="1585599" cy="2045774"/>
          </a:xfrm>
        </p:grpSpPr>
        <p:sp>
          <p:nvSpPr>
            <p:cNvPr id="53" name="TextBox 52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Test</a:t>
              </a:r>
              <a:endParaRPr lang="en-US" dirty="0"/>
            </a:p>
          </p:txBody>
        </p:sp>
        <p:sp>
          <p:nvSpPr>
            <p:cNvPr id="54" name="Rectangle 53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55" name="Rectangle 54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Straight Connector 5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8" name="Rectangle 57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1" name="Rectangle 60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62" name="Straight Connector 61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3" name="TextBox 62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Income</a:t>
              </a:r>
              <a:endParaRPr 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DOB</a:t>
              </a:r>
              <a:endParaRPr lang="en-US" dirty="0"/>
            </a:p>
          </p:txBody>
        </p:sp>
      </p:grpSp>
      <p:sp>
        <p:nvSpPr>
          <p:cNvPr id="65" name="Rectangle 64"/>
          <p:cNvSpPr/>
          <p:nvPr/>
        </p:nvSpPr>
        <p:spPr bwMode="auto">
          <a:xfrm>
            <a:off x="3073536" y="200699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3854713" y="1431758"/>
            <a:ext cx="1539445" cy="1986223"/>
            <a:chOff x="1295105" y="1062649"/>
            <a:chExt cx="1585599" cy="2045774"/>
          </a:xfrm>
        </p:grpSpPr>
        <p:sp>
          <p:nvSpPr>
            <p:cNvPr id="67" name="TextBox 66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Smoker</a:t>
              </a:r>
              <a:endParaRPr lang="en-US" dirty="0"/>
            </a:p>
          </p:txBody>
        </p:sp>
        <p:sp>
          <p:nvSpPr>
            <p:cNvPr id="68" name="Rectangle 67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69" name="Rectangle 68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70" name="Straight Connector 69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Straight Connector 70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2" name="Rectangle 71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73" name="Straight Connector 72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4" name="Straight Connector 73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5" name="Rectangle 74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76" name="Straight Connector 75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7" name="TextBox 76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Heart Rate</a:t>
              </a:r>
              <a:endParaRPr lang="en-US" dirty="0"/>
            </a:p>
          </p:txBody>
        </p:sp>
        <p:sp>
          <p:nvSpPr>
            <p:cNvPr id="78" name="TextBox 77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Vegetarian</a:t>
              </a:r>
              <a:endParaRPr lang="en-US" dirty="0"/>
            </a:p>
          </p:txBody>
        </p:sp>
      </p:grpSp>
      <p:sp>
        <p:nvSpPr>
          <p:cNvPr id="79" name="Rectangle 78"/>
          <p:cNvSpPr/>
          <p:nvPr/>
        </p:nvSpPr>
        <p:spPr bwMode="auto">
          <a:xfrm>
            <a:off x="3940407" y="200699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4708955" y="1431758"/>
            <a:ext cx="1539445" cy="1986223"/>
            <a:chOff x="1295105" y="1062649"/>
            <a:chExt cx="1585599" cy="2045774"/>
          </a:xfrm>
        </p:grpSpPr>
        <p:sp>
          <p:nvSpPr>
            <p:cNvPr id="81" name="TextBox 80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Alcohol</a:t>
              </a:r>
              <a:endParaRPr lang="en-US" dirty="0"/>
            </a:p>
          </p:txBody>
        </p:sp>
        <p:sp>
          <p:nvSpPr>
            <p:cNvPr id="82" name="Rectangle 81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83" name="Rectangle 82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5" name="Straight Connector 84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6" name="Rectangle 85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87" name="Straight Connector 86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Straight Connector 87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9" name="Rectangle 88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90" name="Straight Connector 89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1" name="TextBox 90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Exercises</a:t>
              </a:r>
              <a:endParaRPr 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 rot="19289708">
              <a:off x="1575118" y="1121914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Married</a:t>
              </a:r>
              <a:endParaRPr lang="en-US" dirty="0"/>
            </a:p>
          </p:txBody>
        </p:sp>
      </p:grpSp>
      <p:sp>
        <p:nvSpPr>
          <p:cNvPr id="93" name="Rectangle 92"/>
          <p:cNvSpPr/>
          <p:nvPr/>
        </p:nvSpPr>
        <p:spPr bwMode="auto">
          <a:xfrm>
            <a:off x="4794649" y="200699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5578642" y="1431758"/>
            <a:ext cx="1539445" cy="1986223"/>
            <a:chOff x="1295105" y="1062649"/>
            <a:chExt cx="1585599" cy="2045774"/>
          </a:xfrm>
        </p:grpSpPr>
        <p:sp>
          <p:nvSpPr>
            <p:cNvPr id="95" name="TextBox 94"/>
            <p:cNvSpPr txBox="1"/>
            <p:nvPr/>
          </p:nvSpPr>
          <p:spPr>
            <a:xfrm rot="19289708">
              <a:off x="1890104" y="1062649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…</a:t>
              </a:r>
              <a:endParaRPr lang="en-US" dirty="0"/>
            </a:p>
          </p:txBody>
        </p:sp>
        <p:sp>
          <p:nvSpPr>
            <p:cNvPr id="96" name="Rectangle 95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9" name="Straight Connector 98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0" name="Rectangle 99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01" name="Straight Connector 100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2" name="Straight Connector 101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3" name="Rectangle 102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04" name="Straight Connector 103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5" name="TextBox 104"/>
            <p:cNvSpPr txBox="1"/>
            <p:nvPr/>
          </p:nvSpPr>
          <p:spPr>
            <a:xfrm rot="19289708">
              <a:off x="1295105" y="1143555"/>
              <a:ext cx="990600" cy="285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Type</a:t>
              </a:r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 rot="19289708">
              <a:off x="1575118" y="1074364"/>
              <a:ext cx="990600" cy="380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07" name="Rectangle 106"/>
          <p:cNvSpPr/>
          <p:nvPr/>
        </p:nvSpPr>
        <p:spPr bwMode="auto">
          <a:xfrm>
            <a:off x="5664336" y="2006991"/>
            <a:ext cx="896406" cy="313173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108" name="Picture 10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45206" y="4171848"/>
            <a:ext cx="3268981" cy="709714"/>
          </a:xfrm>
          <a:prstGeom prst="rect">
            <a:avLst/>
          </a:prstGeom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08097" y="4893929"/>
            <a:ext cx="2562853" cy="551999"/>
          </a:xfrm>
          <a:prstGeom prst="rect">
            <a:avLst/>
          </a:prstGeom>
        </p:spPr>
      </p:pic>
      <p:cxnSp>
        <p:nvCxnSpPr>
          <p:cNvPr id="112" name="Straight Arrow Connector 111"/>
          <p:cNvCxnSpPr/>
          <p:nvPr/>
        </p:nvCxnSpPr>
        <p:spPr>
          <a:xfrm>
            <a:off x="1267227" y="4125981"/>
            <a:ext cx="610785" cy="4007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177262" y="3429000"/>
            <a:ext cx="1901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Least-Squares Estimator (LSE)</a:t>
            </a:r>
            <a:endParaRPr lang="en-US" dirty="0"/>
          </a:p>
        </p:txBody>
      </p:sp>
      <p:sp>
        <p:nvSpPr>
          <p:cNvPr id="114" name="TextBox 113"/>
          <p:cNvSpPr txBox="1"/>
          <p:nvPr/>
        </p:nvSpPr>
        <p:spPr>
          <a:xfrm>
            <a:off x="2880072" y="3480531"/>
            <a:ext cx="2800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 Sum of Squares</a:t>
            </a:r>
            <a:endParaRPr lang="en-US" dirty="0"/>
          </a:p>
        </p:txBody>
      </p:sp>
      <p:cxnSp>
        <p:nvCxnSpPr>
          <p:cNvPr id="115" name="Straight Arrow Connector 114"/>
          <p:cNvCxnSpPr/>
          <p:nvPr/>
        </p:nvCxnSpPr>
        <p:spPr>
          <a:xfrm flipH="1">
            <a:off x="4134834" y="3976733"/>
            <a:ext cx="253776" cy="1629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7" name="Picture 1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10363" y="3843646"/>
            <a:ext cx="671262" cy="241133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20079" y="3597544"/>
            <a:ext cx="2857859" cy="2552080"/>
          </a:xfrm>
          <a:prstGeom prst="rect">
            <a:avLst/>
          </a:prstGeom>
        </p:spPr>
      </p:pic>
      <p:sp>
        <p:nvSpPr>
          <p:cNvPr id="118" name="TextBox 117"/>
          <p:cNvSpPr txBox="1"/>
          <p:nvPr/>
        </p:nvSpPr>
        <p:spPr>
          <a:xfrm>
            <a:off x="80408" y="5603865"/>
            <a:ext cx="6327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Q: Can I use RSS to see if I have a good set of features?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053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Residual Sum of Squares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30688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34735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42606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 7"/>
          <p:cNvGrpSpPr/>
          <p:nvPr/>
        </p:nvGrpSpPr>
        <p:grpSpPr>
          <a:xfrm>
            <a:off x="1153065" y="2438400"/>
            <a:ext cx="1727639" cy="2041623"/>
            <a:chOff x="1153065" y="1066800"/>
            <a:chExt cx="1727639" cy="2041623"/>
          </a:xfrm>
        </p:grpSpPr>
        <p:sp>
          <p:nvSpPr>
            <p:cNvPr id="9" name="TextBox 8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3" name="Straight Connector 12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6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9" name="Straight Connector 18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1" name="Rectangle 20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TextBox 22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2667000"/>
            <a:ext cx="755985" cy="254167"/>
          </a:xfrm>
          <a:prstGeom prst="rect">
            <a:avLst/>
          </a:prstGeom>
        </p:spPr>
      </p:pic>
      <p:sp>
        <p:nvSpPr>
          <p:cNvPr id="32" name="Left Brace 31"/>
          <p:cNvSpPr/>
          <p:nvPr/>
        </p:nvSpPr>
        <p:spPr bwMode="auto">
          <a:xfrm>
            <a:off x="714022" y="32287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3750580"/>
            <a:ext cx="136518" cy="114500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2277107" y="2286000"/>
            <a:ext cx="1685293" cy="2157210"/>
            <a:chOff x="2286000" y="914400"/>
            <a:chExt cx="1685293" cy="2157210"/>
          </a:xfrm>
        </p:grpSpPr>
        <p:sp>
          <p:nvSpPr>
            <p:cNvPr id="35" name="Rectangle 34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7" name="TextBox 36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0" name="Rectangle 39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2" name="Picture 4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2680230"/>
            <a:ext cx="702544" cy="229403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 bwMode="auto">
          <a:xfrm>
            <a:off x="1353837" y="30213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2429518" y="30145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5" name="Straight Connector 44"/>
          <p:cNvCxnSpPr>
            <a:stCxn id="13" idx="2"/>
          </p:cNvCxnSpPr>
          <p:nvPr/>
        </p:nvCxnSpPr>
        <p:spPr bwMode="auto">
          <a:xfrm>
            <a:off x="911393" y="29211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>
            <a:stCxn id="14" idx="2"/>
          </p:cNvCxnSpPr>
          <p:nvPr/>
        </p:nvCxnSpPr>
        <p:spPr bwMode="auto">
          <a:xfrm flipH="1">
            <a:off x="2717556" y="29096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93" name="Picture 9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77727" y="2593305"/>
            <a:ext cx="3955467" cy="858756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22730" y="3855972"/>
            <a:ext cx="3654470" cy="94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16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Residual Sum of Squares: Adding a New Feature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30688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34735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42606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 rot="19289708">
            <a:off x="1890104" y="2438400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 bwMode="auto">
          <a:xfrm rot="16200000">
            <a:off x="1652165" y="3875810"/>
            <a:ext cx="307881" cy="900545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369688" y="3032222"/>
            <a:ext cx="277091" cy="6096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7446" y="3074762"/>
            <a:ext cx="227180" cy="212563"/>
          </a:xfrm>
          <a:prstGeom prst="rect">
            <a:avLst/>
          </a:prstGeom>
          <a:ln w="12700" cmpd="sng">
            <a:noFill/>
          </a:ln>
        </p:spPr>
      </p:pic>
      <p:cxnSp>
        <p:nvCxnSpPr>
          <p:cNvPr id="13" name="Straight Connector 12"/>
          <p:cNvCxnSpPr/>
          <p:nvPr/>
        </p:nvCxnSpPr>
        <p:spPr bwMode="auto">
          <a:xfrm>
            <a:off x="1369688" y="3337022"/>
            <a:ext cx="277091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/>
          <p:cNvCxnSpPr/>
          <p:nvPr/>
        </p:nvCxnSpPr>
        <p:spPr bwMode="auto">
          <a:xfrm>
            <a:off x="1646779" y="4175222"/>
            <a:ext cx="0" cy="3048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5570" y="4226354"/>
            <a:ext cx="147818" cy="228600"/>
          </a:xfrm>
          <a:prstGeom prst="rect">
            <a:avLst/>
          </a:prstGeom>
        </p:spPr>
      </p:pic>
      <p:sp>
        <p:nvSpPr>
          <p:cNvPr id="16" name="TextBox 40"/>
          <p:cNvSpPr txBox="1">
            <a:spLocks noChangeArrowheads="1"/>
          </p:cNvSpPr>
          <p:nvPr/>
        </p:nvSpPr>
        <p:spPr bwMode="auto">
          <a:xfrm rot="16200000">
            <a:off x="1133222" y="3661665"/>
            <a:ext cx="533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2800" dirty="0"/>
              <a:t>…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4889" y="3379798"/>
            <a:ext cx="147818" cy="2286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 bwMode="auto">
          <a:xfrm>
            <a:off x="1646779" y="3032222"/>
            <a:ext cx="277091" cy="6096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19" name="Straight Connector 18"/>
          <p:cNvCxnSpPr/>
          <p:nvPr/>
        </p:nvCxnSpPr>
        <p:spPr bwMode="auto">
          <a:xfrm>
            <a:off x="1928488" y="4175222"/>
            <a:ext cx="0" cy="29337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>
            <a:off x="1649342" y="3337022"/>
            <a:ext cx="277091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Rectangle 20"/>
          <p:cNvSpPr/>
          <p:nvPr/>
        </p:nvSpPr>
        <p:spPr bwMode="auto">
          <a:xfrm>
            <a:off x="1925409" y="3032222"/>
            <a:ext cx="330970" cy="6096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1918482" y="3337022"/>
            <a:ext cx="337897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1867682" y="3052336"/>
            <a:ext cx="533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19ys</a:t>
            </a:r>
            <a:endParaRPr lang="en-US" sz="1000" dirty="0"/>
          </a:p>
        </p:txBody>
      </p:sp>
      <p:sp>
        <p:nvSpPr>
          <p:cNvPr id="24" name="TextBox 23"/>
          <p:cNvSpPr txBox="1"/>
          <p:nvPr/>
        </p:nvSpPr>
        <p:spPr>
          <a:xfrm>
            <a:off x="1875379" y="3365603"/>
            <a:ext cx="533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34ys</a:t>
            </a:r>
            <a:endParaRPr lang="en-US" sz="1000" dirty="0"/>
          </a:p>
        </p:txBody>
      </p:sp>
      <p:sp>
        <p:nvSpPr>
          <p:cNvPr id="25" name="TextBox 24"/>
          <p:cNvSpPr txBox="1"/>
          <p:nvPr/>
        </p:nvSpPr>
        <p:spPr>
          <a:xfrm>
            <a:off x="1593669" y="3060013"/>
            <a:ext cx="4341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40K</a:t>
            </a:r>
            <a:endParaRPr lang="en-US" sz="1000" dirty="0"/>
          </a:p>
        </p:txBody>
      </p:sp>
      <p:sp>
        <p:nvSpPr>
          <p:cNvPr id="26" name="TextBox 25"/>
          <p:cNvSpPr txBox="1"/>
          <p:nvPr/>
        </p:nvSpPr>
        <p:spPr>
          <a:xfrm>
            <a:off x="1585203" y="3365583"/>
            <a:ext cx="4341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55K</a:t>
            </a:r>
            <a:endParaRPr lang="en-US" sz="1000" dirty="0"/>
          </a:p>
        </p:txBody>
      </p:sp>
      <p:sp>
        <p:nvSpPr>
          <p:cNvPr id="27" name="TextBox 26"/>
          <p:cNvSpPr txBox="1"/>
          <p:nvPr/>
        </p:nvSpPr>
        <p:spPr>
          <a:xfrm>
            <a:off x="1570579" y="4206010"/>
            <a:ext cx="4341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90K</a:t>
            </a:r>
            <a:endParaRPr lang="en-US" sz="1000" dirty="0"/>
          </a:p>
        </p:txBody>
      </p:sp>
      <p:sp>
        <p:nvSpPr>
          <p:cNvPr id="28" name="TextBox 27"/>
          <p:cNvSpPr txBox="1"/>
          <p:nvPr/>
        </p:nvSpPr>
        <p:spPr>
          <a:xfrm>
            <a:off x="1876149" y="4198313"/>
            <a:ext cx="5095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24ys</a:t>
            </a:r>
            <a:endParaRPr lang="en-US" sz="1000" dirty="0"/>
          </a:p>
        </p:txBody>
      </p:sp>
      <p:sp>
        <p:nvSpPr>
          <p:cNvPr id="29" name="TextBox 28"/>
          <p:cNvSpPr txBox="1"/>
          <p:nvPr/>
        </p:nvSpPr>
        <p:spPr>
          <a:xfrm rot="19289708">
            <a:off x="1295105" y="2519306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 rot="19289708">
            <a:off x="1575118" y="2497666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32" name="Left Brace 31"/>
          <p:cNvSpPr/>
          <p:nvPr/>
        </p:nvSpPr>
        <p:spPr bwMode="auto">
          <a:xfrm>
            <a:off x="714022" y="32287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02" y="3750580"/>
            <a:ext cx="136518" cy="114500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2810507" y="2286000"/>
            <a:ext cx="1685293" cy="2157210"/>
            <a:chOff x="2286000" y="914400"/>
            <a:chExt cx="1685293" cy="2157210"/>
          </a:xfrm>
        </p:grpSpPr>
        <p:sp>
          <p:nvSpPr>
            <p:cNvPr id="35" name="Rectangle 34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7" name="TextBox 36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0" name="Rectangle 39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2" name="Picture 4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05200" y="2680230"/>
            <a:ext cx="702544" cy="229403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 bwMode="auto">
          <a:xfrm>
            <a:off x="1353837" y="30213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2962918" y="30145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5" name="Straight Connector 44"/>
          <p:cNvCxnSpPr>
            <a:stCxn id="13" idx="2"/>
          </p:cNvCxnSpPr>
          <p:nvPr/>
        </p:nvCxnSpPr>
        <p:spPr bwMode="auto">
          <a:xfrm>
            <a:off x="911393" y="29211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/>
          <p:nvPr/>
        </p:nvCxnSpPr>
        <p:spPr bwMode="auto">
          <a:xfrm flipH="1">
            <a:off x="3250956" y="29096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8" name="TextBox 47"/>
          <p:cNvSpPr txBox="1"/>
          <p:nvPr/>
        </p:nvSpPr>
        <p:spPr>
          <a:xfrm rot="19289708">
            <a:off x="2191462" y="2501728"/>
            <a:ext cx="961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Cholesterol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2233864" y="3019926"/>
            <a:ext cx="446866" cy="1433689"/>
            <a:chOff x="2363622" y="1637921"/>
            <a:chExt cx="446866" cy="1433689"/>
          </a:xfrm>
        </p:grpSpPr>
        <p:sp>
          <p:nvSpPr>
            <p:cNvPr id="50" name="Rectangle 49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51" name="Straight Connector 50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3" name="TextBox 52"/>
            <p:cNvSpPr txBox="1"/>
            <p:nvPr/>
          </p:nvSpPr>
          <p:spPr>
            <a:xfrm>
              <a:off x="2377356" y="1640589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0.1</a:t>
              </a:r>
              <a:endParaRPr lang="en-US" sz="14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368890" y="1925633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2.2</a:t>
              </a:r>
              <a:endParaRPr lang="en-US" sz="1400" dirty="0"/>
            </a:p>
          </p:txBody>
        </p:sp>
        <p:sp>
          <p:nvSpPr>
            <p:cNvPr id="55" name="Rectangle 54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363622" y="2763833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1.1</a:t>
              </a:r>
              <a:endParaRPr lang="en-US" sz="1400" dirty="0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5265" y="2576581"/>
            <a:ext cx="984084" cy="273718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 bwMode="auto">
          <a:xfrm>
            <a:off x="2302042" y="3015916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41011" y="2636165"/>
            <a:ext cx="3524908" cy="780685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48200" y="3789447"/>
            <a:ext cx="3495732" cy="858753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15000" y="4953000"/>
            <a:ext cx="1335838" cy="56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3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5800" y="157003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Proof: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Adding Features Decreases RSS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45" y="1669473"/>
            <a:ext cx="3925455" cy="6927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959" y="2620680"/>
            <a:ext cx="2435041" cy="5038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8770" y="4222728"/>
            <a:ext cx="2619630" cy="85875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00" y="3332247"/>
            <a:ext cx="3443685" cy="85875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1400" y="5286942"/>
            <a:ext cx="1335838" cy="41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4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Same Principle As </a:t>
            </a:r>
            <a:r>
              <a:rPr lang="en-US" dirty="0" err="1" smtClean="0"/>
              <a:t>Overfitting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aphicFrame>
        <p:nvGraphicFramePr>
          <p:cNvPr id="5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1313862"/>
              </p:ext>
            </p:extLst>
          </p:nvPr>
        </p:nvGraphicFramePr>
        <p:xfrm>
          <a:off x="0" y="1992868"/>
          <a:ext cx="4433766" cy="243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837430"/>
              </p:ext>
            </p:extLst>
          </p:nvPr>
        </p:nvGraphicFramePr>
        <p:xfrm>
          <a:off x="4800600" y="2059624"/>
          <a:ext cx="4191000" cy="230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827163" y="4888468"/>
            <a:ext cx="3615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RSS(linear)      &gt;      RSS(poly(6))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514600" y="5638800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Increasing # of features reduces RSS!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148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Illustration: Best-Subset Selection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61" y="903136"/>
            <a:ext cx="7220078" cy="527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7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Solution: EPE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2164080" y="1590254"/>
            <a:ext cx="5394960" cy="3530386"/>
            <a:chOff x="1979333" y="1944688"/>
            <a:chExt cx="4874489" cy="318979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5640" t="8879" r="3589" b="3614"/>
            <a:stretch/>
          </p:blipFill>
          <p:spPr>
            <a:xfrm>
              <a:off x="1979333" y="1994984"/>
              <a:ext cx="4874489" cy="3139501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2057400" y="1944688"/>
              <a:ext cx="1371600" cy="7985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191000" y="3400427"/>
              <a:ext cx="1447800" cy="333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mtClean="0">
                  <a:solidFill>
                    <a:schemeClr val="tx1"/>
                  </a:solidFill>
                </a:rPr>
                <a:t>    EPE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05100" y="4695827"/>
              <a:ext cx="1333500" cy="333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chemeClr val="tx1"/>
                  </a:solidFill>
                </a:rPr>
                <a:t>  RSS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410200" y="1992317"/>
              <a:ext cx="1371600" cy="7985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561812" y="541608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 features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1295321" y="308103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Error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905000" y="1295400"/>
            <a:ext cx="0" cy="43053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644134" y="5416082"/>
            <a:ext cx="591490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43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892472"/>
              </p:ext>
            </p:extLst>
          </p:nvPr>
        </p:nvGraphicFramePr>
        <p:xfrm>
          <a:off x="446768" y="1219200"/>
          <a:ext cx="8544832" cy="4699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dirty="0"/>
              <a:t>i</a:t>
            </a:r>
            <a:r>
              <a:rPr lang="en-US" dirty="0" smtClean="0"/>
              <a:t>f </a:t>
            </a:r>
            <a:r>
              <a:rPr lang="en-US" dirty="0"/>
              <a:t>D</a:t>
            </a:r>
            <a:r>
              <a:rPr lang="en-US" dirty="0" smtClean="0"/>
              <a:t>ata is Not </a:t>
            </a:r>
            <a:r>
              <a:rPr lang="en-US" dirty="0"/>
              <a:t>L</a:t>
            </a:r>
            <a:r>
              <a:rPr lang="en-US" dirty="0" smtClean="0"/>
              <a:t>inear?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666206" y="2971800"/>
            <a:ext cx="304800" cy="228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04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Was EPE Again?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6047968" y="1295400"/>
            <a:ext cx="2943632" cy="1939980"/>
            <a:chOff x="1322984" y="1295400"/>
            <a:chExt cx="7227115" cy="4762980"/>
          </a:xfrm>
        </p:grpSpPr>
        <p:grpSp>
          <p:nvGrpSpPr>
            <p:cNvPr id="11" name="Group 10"/>
            <p:cNvGrpSpPr/>
            <p:nvPr/>
          </p:nvGrpSpPr>
          <p:grpSpPr>
            <a:xfrm>
              <a:off x="2164080" y="1590254"/>
              <a:ext cx="5394960" cy="3530386"/>
              <a:chOff x="1979333" y="1944688"/>
              <a:chExt cx="4874489" cy="3189797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2"/>
              <a:srcRect l="5640" t="8879" r="3589" b="3614"/>
              <a:stretch/>
            </p:blipFill>
            <p:spPr>
              <a:xfrm>
                <a:off x="1979333" y="1994984"/>
                <a:ext cx="4874489" cy="3139501"/>
              </a:xfrm>
              <a:prstGeom prst="rect">
                <a:avLst/>
              </a:prstGeom>
            </p:spPr>
          </p:pic>
          <p:sp>
            <p:nvSpPr>
              <p:cNvPr id="5" name="Rectangle 4"/>
              <p:cNvSpPr/>
              <p:nvPr/>
            </p:nvSpPr>
            <p:spPr>
              <a:xfrm>
                <a:off x="2057400" y="1944688"/>
                <a:ext cx="1371600" cy="7985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191000" y="3400427"/>
                <a:ext cx="1447800" cy="3333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050" smtClean="0">
                    <a:solidFill>
                      <a:schemeClr val="tx1"/>
                    </a:solidFill>
                  </a:rPr>
                  <a:t>    EPE</a:t>
                </a:r>
                <a:endParaRPr lang="en-US" sz="105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705100" y="4695827"/>
                <a:ext cx="1333500" cy="3333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050" dirty="0" smtClean="0">
                    <a:solidFill>
                      <a:schemeClr val="tx1"/>
                    </a:solidFill>
                  </a:rPr>
                  <a:t>  RSS</a:t>
                </a:r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410200" y="1992317"/>
                <a:ext cx="1371600" cy="7985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6561812" y="5416083"/>
              <a:ext cx="1988287" cy="642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smtClean="0"/>
                <a:t># features</a:t>
              </a:r>
              <a:endParaRPr lang="en-US" sz="105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1033714" y="2944547"/>
              <a:ext cx="1220838" cy="6422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smtClean="0"/>
                <a:t>Error</a:t>
              </a:r>
              <a:endParaRPr lang="en-US" sz="1050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1905000" y="1295400"/>
              <a:ext cx="0" cy="43053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1644134" y="5416082"/>
              <a:ext cx="59149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0600" y="3711490"/>
            <a:ext cx="1125506" cy="25091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9602" y="3724919"/>
            <a:ext cx="827998" cy="268114"/>
          </a:xfrm>
          <a:prstGeom prst="rect">
            <a:avLst/>
          </a:prstGeom>
        </p:spPr>
      </p:pic>
      <p:cxnSp>
        <p:nvCxnSpPr>
          <p:cNvPr id="34" name="Straight Connector 33"/>
          <p:cNvCxnSpPr/>
          <p:nvPr/>
        </p:nvCxnSpPr>
        <p:spPr bwMode="auto">
          <a:xfrm flipV="1">
            <a:off x="1553353" y="3489422"/>
            <a:ext cx="343538" cy="222068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00CC9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/>
          <p:nvPr/>
        </p:nvCxnSpPr>
        <p:spPr bwMode="auto">
          <a:xfrm flipH="1" flipV="1">
            <a:off x="2654191" y="3504243"/>
            <a:ext cx="589410" cy="220676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4" name="Group 13"/>
          <p:cNvGrpSpPr/>
          <p:nvPr/>
        </p:nvGrpSpPr>
        <p:grpSpPr>
          <a:xfrm>
            <a:off x="4206900" y="4636532"/>
            <a:ext cx="4559568" cy="914400"/>
            <a:chOff x="4355832" y="5410200"/>
            <a:chExt cx="4559568" cy="914400"/>
          </a:xfrm>
        </p:grpSpPr>
        <p:sp>
          <p:nvSpPr>
            <p:cNvPr id="7" name="TextBox 6"/>
            <p:cNvSpPr txBox="1"/>
            <p:nvPr/>
          </p:nvSpPr>
          <p:spPr>
            <a:xfrm>
              <a:off x="4355832" y="5410200"/>
              <a:ext cx="455956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If                       are sampled from the same distribution, then:  </a:t>
              </a:r>
              <a:endParaRPr lang="en-US" sz="1400" dirty="0"/>
            </a:p>
          </p:txBody>
        </p:sp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662335" y="5454070"/>
              <a:ext cx="824065" cy="215442"/>
            </a:xfrm>
            <a:prstGeom prst="rect">
              <a:avLst/>
            </a:prstGeom>
          </p:spPr>
        </p:pic>
        <p:grpSp>
          <p:nvGrpSpPr>
            <p:cNvPr id="59" name="Group 58"/>
            <p:cNvGrpSpPr/>
            <p:nvPr/>
          </p:nvGrpSpPr>
          <p:grpSpPr>
            <a:xfrm>
              <a:off x="5861364" y="5926392"/>
              <a:ext cx="856356" cy="307777"/>
              <a:chOff x="4616216" y="2911160"/>
              <a:chExt cx="1036192" cy="409654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4744487" y="2911160"/>
                <a:ext cx="907921" cy="4096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[EPE]</a:t>
                </a:r>
                <a:endParaRPr lang="en-US" sz="1400" dirty="0"/>
              </a:p>
            </p:txBody>
          </p:sp>
          <p:pic>
            <p:nvPicPr>
              <p:cNvPr id="61" name="Picture 60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616216" y="3034072"/>
                <a:ext cx="179440" cy="195041"/>
              </a:xfrm>
              <a:prstGeom prst="rect">
                <a:avLst/>
              </a:prstGeom>
            </p:spPr>
          </p:pic>
        </p:grpSp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629400" y="5884985"/>
              <a:ext cx="1066800" cy="439615"/>
            </a:xfrm>
            <a:prstGeom prst="rect">
              <a:avLst/>
            </a:prstGeom>
          </p:spPr>
        </p:pic>
      </p:grpSp>
      <p:sp>
        <p:nvSpPr>
          <p:cNvPr id="67" name="TextBox 66"/>
          <p:cNvSpPr txBox="1"/>
          <p:nvPr/>
        </p:nvSpPr>
        <p:spPr>
          <a:xfrm>
            <a:off x="4306663" y="5560869"/>
            <a:ext cx="4684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Problem: We don't know the distribution!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306663" y="5879068"/>
            <a:ext cx="241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Solution: use data!!!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7" name="Oval Callout 56"/>
          <p:cNvSpPr/>
          <p:nvPr/>
        </p:nvSpPr>
        <p:spPr bwMode="auto">
          <a:xfrm>
            <a:off x="1970966" y="4461402"/>
            <a:ext cx="780685" cy="572502"/>
          </a:xfrm>
          <a:prstGeom prst="wedgeEllipseCallout">
            <a:avLst>
              <a:gd name="adj1" fmla="val 86911"/>
              <a:gd name="adj2" fmla="val 58796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63" name="Straight Connector 62"/>
          <p:cNvCxnSpPr/>
          <p:nvPr/>
        </p:nvCxnSpPr>
        <p:spPr bwMode="auto">
          <a:xfrm flipV="1">
            <a:off x="1318737" y="3489422"/>
            <a:ext cx="343538" cy="222068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00CC9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 flipH="1" flipV="1">
            <a:off x="2419575" y="3504243"/>
            <a:ext cx="589410" cy="220676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5" name="Rectangle 64"/>
          <p:cNvSpPr/>
          <p:nvPr/>
        </p:nvSpPr>
        <p:spPr bwMode="auto">
          <a:xfrm rot="16200000">
            <a:off x="976116" y="4199468"/>
            <a:ext cx="307881" cy="900545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/>
          <p:nvPr/>
        </p:nvCxnSpPr>
        <p:spPr bwMode="auto">
          <a:xfrm>
            <a:off x="970730" y="4498880"/>
            <a:ext cx="0" cy="3048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69" name="Picture 6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9521" y="4550012"/>
            <a:ext cx="147818" cy="228600"/>
          </a:xfrm>
          <a:prstGeom prst="rect">
            <a:avLst/>
          </a:prstGeom>
        </p:spPr>
      </p:pic>
      <p:cxnSp>
        <p:nvCxnSpPr>
          <p:cNvPr id="70" name="Straight Connector 69"/>
          <p:cNvCxnSpPr/>
          <p:nvPr/>
        </p:nvCxnSpPr>
        <p:spPr bwMode="auto">
          <a:xfrm>
            <a:off x="1252439" y="4498880"/>
            <a:ext cx="0" cy="29337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1" name="TextBox 70"/>
          <p:cNvSpPr txBox="1"/>
          <p:nvPr/>
        </p:nvSpPr>
        <p:spPr>
          <a:xfrm>
            <a:off x="894530" y="4529668"/>
            <a:ext cx="4341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90K</a:t>
            </a:r>
            <a:endParaRPr lang="en-US" sz="1000" dirty="0"/>
          </a:p>
        </p:txBody>
      </p:sp>
      <p:sp>
        <p:nvSpPr>
          <p:cNvPr id="72" name="TextBox 71"/>
          <p:cNvSpPr txBox="1"/>
          <p:nvPr/>
        </p:nvSpPr>
        <p:spPr>
          <a:xfrm>
            <a:off x="1200100" y="4521971"/>
            <a:ext cx="5095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24ys</a:t>
            </a:r>
            <a:endParaRPr lang="en-US" sz="1000" dirty="0"/>
          </a:p>
        </p:txBody>
      </p:sp>
      <p:pic>
        <p:nvPicPr>
          <p:cNvPr id="73" name="Picture 7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85366" y="4726627"/>
            <a:ext cx="918618" cy="1521773"/>
          </a:xfrm>
          <a:prstGeom prst="rect">
            <a:avLst/>
          </a:prstGeom>
        </p:spPr>
      </p:pic>
      <p:sp>
        <p:nvSpPr>
          <p:cNvPr id="74" name="TextBox 73"/>
          <p:cNvSpPr txBox="1"/>
          <p:nvPr/>
        </p:nvSpPr>
        <p:spPr>
          <a:xfrm>
            <a:off x="3952916" y="3776990"/>
            <a:ext cx="595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EPE:</a:t>
            </a:r>
            <a:endParaRPr lang="en-US" sz="1400" dirty="0"/>
          </a:p>
        </p:txBody>
      </p:sp>
      <p:pic>
        <p:nvPicPr>
          <p:cNvPr id="79" name="Picture 7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808851" y="3830900"/>
            <a:ext cx="3877949" cy="778388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74984" y="5123665"/>
            <a:ext cx="1551071" cy="267202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7429" y="4572000"/>
            <a:ext cx="516155" cy="164883"/>
          </a:xfrm>
          <a:prstGeom prst="rect">
            <a:avLst/>
          </a:prstGeom>
        </p:spPr>
      </p:pic>
      <p:grpSp>
        <p:nvGrpSpPr>
          <p:cNvPr id="82" name="Group 81"/>
          <p:cNvGrpSpPr/>
          <p:nvPr/>
        </p:nvGrpSpPr>
        <p:grpSpPr>
          <a:xfrm>
            <a:off x="3968816" y="3516868"/>
            <a:ext cx="1613240" cy="307777"/>
            <a:chOff x="4203432" y="3516868"/>
            <a:chExt cx="1613240" cy="307777"/>
          </a:xfrm>
        </p:grpSpPr>
        <p:sp>
          <p:nvSpPr>
            <p:cNvPr id="83" name="TextBox 82"/>
            <p:cNvSpPr txBox="1"/>
            <p:nvPr/>
          </p:nvSpPr>
          <p:spPr>
            <a:xfrm>
              <a:off x="4203432" y="3516868"/>
              <a:ext cx="9316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Estimate:</a:t>
              </a:r>
              <a:endParaRPr lang="en-US" sz="1400" dirty="0"/>
            </a:p>
          </p:txBody>
        </p:sp>
        <p:pic>
          <p:nvPicPr>
            <p:cNvPr id="84" name="Picture 83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100017" y="3593862"/>
              <a:ext cx="716655" cy="186954"/>
            </a:xfrm>
            <a:prstGeom prst="rect">
              <a:avLst/>
            </a:prstGeom>
          </p:spPr>
        </p:pic>
      </p:grpSp>
      <p:pic>
        <p:nvPicPr>
          <p:cNvPr id="86" name="Picture 8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079291" y="4656091"/>
            <a:ext cx="581693" cy="18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0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Estimating EPE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4916926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 bwMode="auto">
          <a:xfrm>
            <a:off x="4396510" y="2023859"/>
            <a:ext cx="901416" cy="94794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 rot="19289708">
            <a:off x="4321927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4601940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1" name="Rectangle 70"/>
          <p:cNvSpPr/>
          <p:nvPr/>
        </p:nvSpPr>
        <p:spPr bwMode="auto">
          <a:xfrm>
            <a:off x="5465972" y="2018921"/>
            <a:ext cx="277091" cy="95288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 rot="19289708">
            <a:off x="5312527" y="129540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2990614" y="2557259"/>
            <a:ext cx="123785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 Data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 bwMode="auto">
          <a:xfrm>
            <a:off x="4400340" y="3010373"/>
            <a:ext cx="901416" cy="528368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5463988" y="3005436"/>
            <a:ext cx="277091" cy="52926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5" name="Left Brace 74"/>
          <p:cNvSpPr/>
          <p:nvPr/>
        </p:nvSpPr>
        <p:spPr bwMode="auto">
          <a:xfrm flipH="1">
            <a:off x="5914717" y="2042264"/>
            <a:ext cx="112260" cy="88137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6" name="Left Brace 75"/>
          <p:cNvSpPr/>
          <p:nvPr/>
        </p:nvSpPr>
        <p:spPr bwMode="auto">
          <a:xfrm flipH="1">
            <a:off x="5931042" y="2981632"/>
            <a:ext cx="68069" cy="53442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044183" y="2298287"/>
            <a:ext cx="1252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Training Data</a:t>
            </a:r>
            <a:endParaRPr lang="en-US" sz="1400" dirty="0"/>
          </a:p>
        </p:txBody>
      </p:sp>
      <p:sp>
        <p:nvSpPr>
          <p:cNvPr id="77" name="TextBox 76"/>
          <p:cNvSpPr txBox="1"/>
          <p:nvPr/>
        </p:nvSpPr>
        <p:spPr>
          <a:xfrm>
            <a:off x="6066306" y="3056376"/>
            <a:ext cx="9407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Test Data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>
            <a:off x="664720" y="4038600"/>
            <a:ext cx="293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b="1" dirty="0" smtClean="0"/>
              <a:t>Train</a:t>
            </a:r>
            <a:r>
              <a:rPr lang="en-US" dirty="0" smtClean="0"/>
              <a:t>       </a:t>
            </a:r>
            <a:r>
              <a:rPr lang="en-US" smtClean="0"/>
              <a:t>by minimizing: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0800" y="4495800"/>
            <a:ext cx="3336759" cy="514852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8162" y="4124632"/>
            <a:ext cx="124417" cy="248835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>
            <a:off x="609600" y="5117068"/>
            <a:ext cx="2738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b="1" dirty="0" smtClean="0"/>
              <a:t>Test </a:t>
            </a:r>
            <a:r>
              <a:rPr lang="en-US" dirty="0" smtClean="0"/>
              <a:t>     by evaluating:</a:t>
            </a:r>
            <a:endParaRPr lang="en-US" dirty="0"/>
          </a:p>
        </p:txBody>
      </p:sp>
      <p:pic>
        <p:nvPicPr>
          <p:cNvPr id="79" name="Picture 7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42923" y="5562600"/>
            <a:ext cx="3476877" cy="566337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1983" y="5184210"/>
            <a:ext cx="124417" cy="248835"/>
          </a:xfrm>
          <a:prstGeom prst="rect">
            <a:avLst/>
          </a:prstGeom>
        </p:spPr>
      </p:pic>
      <p:cxnSp>
        <p:nvCxnSpPr>
          <p:cNvPr id="82" name="Straight Arrow Connector 81"/>
          <p:cNvCxnSpPr/>
          <p:nvPr/>
        </p:nvCxnSpPr>
        <p:spPr>
          <a:xfrm flipH="1">
            <a:off x="6155173" y="5117068"/>
            <a:ext cx="490907" cy="5251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6646080" y="4825986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"Proxy" for EPE!!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67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6" grpId="0" animBg="1"/>
      <p:bldP spid="37" grpId="0"/>
      <p:bldP spid="77" grpId="0"/>
      <p:bldP spid="38" grpId="0"/>
      <p:bldP spid="78" grpId="0"/>
      <p:bldP spid="8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Feature Selection Revisited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2164080" y="1590254"/>
            <a:ext cx="5394960" cy="3530386"/>
            <a:chOff x="1979333" y="1944688"/>
            <a:chExt cx="4874489" cy="318979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5640" t="8879" r="3589" b="3614"/>
            <a:stretch/>
          </p:blipFill>
          <p:spPr>
            <a:xfrm>
              <a:off x="1979333" y="1994984"/>
              <a:ext cx="4874489" cy="3139501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2057400" y="1944688"/>
              <a:ext cx="1371600" cy="7985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191000" y="3400427"/>
              <a:ext cx="1447800" cy="333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chemeClr val="tx1"/>
                  </a:solidFill>
                </a:rPr>
                <a:t>    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05100" y="4695827"/>
              <a:ext cx="1333500" cy="333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chemeClr val="tx1"/>
                  </a:solidFill>
                </a:rPr>
                <a:t>  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410200" y="1992317"/>
              <a:ext cx="1371600" cy="7985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561812" y="541608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# features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1295321" y="308103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Error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905000" y="1295400"/>
            <a:ext cx="0" cy="43053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644134" y="5416082"/>
            <a:ext cx="591490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198027"/>
            <a:ext cx="1132674" cy="31542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800" y="4648200"/>
            <a:ext cx="1120943" cy="286753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 flipV="1">
            <a:off x="4861560" y="3822926"/>
            <a:ext cx="0" cy="159315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092743" y="5546851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right # of features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99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Improvement #1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6608010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 bwMode="auto">
          <a:xfrm>
            <a:off x="6087594" y="2023859"/>
            <a:ext cx="901416" cy="94794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 rot="19289708">
            <a:off x="6013011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6293024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1" name="Rectangle 70"/>
          <p:cNvSpPr/>
          <p:nvPr/>
        </p:nvSpPr>
        <p:spPr bwMode="auto">
          <a:xfrm>
            <a:off x="7157056" y="2018921"/>
            <a:ext cx="277091" cy="95288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 rot="19289708">
            <a:off x="7006307" y="132791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5289952" y="2560835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 bwMode="auto">
          <a:xfrm>
            <a:off x="6091424" y="3010373"/>
            <a:ext cx="901416" cy="528368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155072" y="3005436"/>
            <a:ext cx="277091" cy="52926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5" name="Left Brace 74"/>
          <p:cNvSpPr/>
          <p:nvPr/>
        </p:nvSpPr>
        <p:spPr bwMode="auto">
          <a:xfrm flipH="1">
            <a:off x="7605801" y="2042264"/>
            <a:ext cx="112260" cy="88137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6" name="Left Brace 75"/>
          <p:cNvSpPr/>
          <p:nvPr/>
        </p:nvSpPr>
        <p:spPr bwMode="auto">
          <a:xfrm flipH="1">
            <a:off x="7622126" y="2981632"/>
            <a:ext cx="68069" cy="53442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735267" y="2298287"/>
            <a:ext cx="1252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Training Data</a:t>
            </a:r>
            <a:endParaRPr lang="en-US" sz="1400"/>
          </a:p>
        </p:txBody>
      </p:sp>
      <p:sp>
        <p:nvSpPr>
          <p:cNvPr id="77" name="TextBox 76"/>
          <p:cNvSpPr txBox="1"/>
          <p:nvPr/>
        </p:nvSpPr>
        <p:spPr>
          <a:xfrm>
            <a:off x="7757390" y="3056376"/>
            <a:ext cx="9407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Test Data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>
            <a:off x="664720" y="4038600"/>
            <a:ext cx="293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b="1" dirty="0" smtClean="0"/>
              <a:t>Train</a:t>
            </a:r>
            <a:r>
              <a:rPr lang="en-US" dirty="0" smtClean="0"/>
              <a:t>       </a:t>
            </a:r>
            <a:r>
              <a:rPr lang="en-US" smtClean="0"/>
              <a:t>by minimizing: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0800" y="4495800"/>
            <a:ext cx="3336759" cy="514852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8162" y="4124632"/>
            <a:ext cx="124417" cy="248835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>
            <a:off x="609600" y="5117068"/>
            <a:ext cx="2738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b="1" dirty="0" smtClean="0"/>
              <a:t>Test </a:t>
            </a:r>
            <a:r>
              <a:rPr lang="en-US" dirty="0" smtClean="0"/>
              <a:t>     by evaluating:</a:t>
            </a:r>
            <a:endParaRPr lang="en-US" dirty="0"/>
          </a:p>
        </p:txBody>
      </p:sp>
      <p:pic>
        <p:nvPicPr>
          <p:cNvPr id="79" name="Picture 7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42923" y="5562600"/>
            <a:ext cx="3476877" cy="566337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1983" y="5184210"/>
            <a:ext cx="124417" cy="248835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3877307" y="1430038"/>
            <a:ext cx="1585599" cy="2041622"/>
            <a:chOff x="1472587" y="1158777"/>
            <a:chExt cx="1585599" cy="2041622"/>
          </a:xfrm>
        </p:grpSpPr>
        <p:sp>
          <p:nvSpPr>
            <p:cNvPr id="40" name="TextBox 39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42" name="Rectangle 41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800600" y="1295400"/>
            <a:ext cx="1685293" cy="2191081"/>
            <a:chOff x="2491153" y="1009318"/>
            <a:chExt cx="1685293" cy="2191081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2846229" y="2362200"/>
            <a:ext cx="962153" cy="7498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Random</a:t>
            </a:r>
          </a:p>
          <a:p>
            <a:pPr algn="ctr"/>
            <a:r>
              <a:rPr lang="en-US" sz="1200" dirty="0" smtClean="0"/>
              <a:t>Shuffle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7686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 smtClean="0"/>
              <a:t>Improvement #2: k-fold Cross Validation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6608010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rot="19289708">
            <a:off x="6013011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6293024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 rot="19289708">
            <a:off x="7006307" y="132791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5289952" y="2560835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 bwMode="auto">
          <a:xfrm>
            <a:off x="6091424" y="3190297"/>
            <a:ext cx="901416" cy="32667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155072" y="3190297"/>
            <a:ext cx="277091" cy="32262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877307" y="1430038"/>
            <a:ext cx="1585599" cy="2065664"/>
            <a:chOff x="1472587" y="1158777"/>
            <a:chExt cx="1585599" cy="2065664"/>
          </a:xfrm>
        </p:grpSpPr>
        <p:sp>
          <p:nvSpPr>
            <p:cNvPr id="40" name="TextBox 39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472587" y="1218043"/>
              <a:ext cx="1270613" cy="2006398"/>
              <a:chOff x="1437440" y="1218043"/>
              <a:chExt cx="1270613" cy="2006398"/>
            </a:xfrm>
          </p:grpSpPr>
          <p:sp>
            <p:nvSpPr>
              <p:cNvPr id="42" name="Rectangle 41"/>
              <p:cNvSpPr/>
              <p:nvPr/>
            </p:nvSpPr>
            <p:spPr bwMode="auto">
              <a:xfrm>
                <a:off x="1512023" y="1752598"/>
                <a:ext cx="901416" cy="1471843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800600" y="1295400"/>
            <a:ext cx="1685293" cy="2191081"/>
            <a:chOff x="2491153" y="1009318"/>
            <a:chExt cx="1685293" cy="2191081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2846229" y="2362200"/>
            <a:ext cx="962153" cy="7498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Random</a:t>
            </a:r>
          </a:p>
          <a:p>
            <a:pPr algn="ctr"/>
            <a:r>
              <a:rPr lang="en-US" sz="1200" dirty="0" smtClean="0"/>
              <a:t>Shuffle</a:t>
            </a:r>
            <a:endParaRPr lang="en-US" sz="1200" dirty="0"/>
          </a:p>
        </p:txBody>
      </p:sp>
      <p:sp>
        <p:nvSpPr>
          <p:cNvPr id="49" name="Rectangle 48"/>
          <p:cNvSpPr/>
          <p:nvPr/>
        </p:nvSpPr>
        <p:spPr bwMode="auto">
          <a:xfrm>
            <a:off x="6096000" y="2808514"/>
            <a:ext cx="901416" cy="32667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0" name="Rectangle 49"/>
          <p:cNvSpPr/>
          <p:nvPr/>
        </p:nvSpPr>
        <p:spPr bwMode="auto">
          <a:xfrm>
            <a:off x="7159648" y="2808514"/>
            <a:ext cx="277091" cy="32262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6096000" y="2416529"/>
            <a:ext cx="901416" cy="32667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7159648" y="2416529"/>
            <a:ext cx="277091" cy="32262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096000" y="2035628"/>
            <a:ext cx="901416" cy="32667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159648" y="2035628"/>
            <a:ext cx="277091" cy="32262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7" name="Left Brace 56"/>
          <p:cNvSpPr/>
          <p:nvPr/>
        </p:nvSpPr>
        <p:spPr bwMode="auto">
          <a:xfrm flipH="1">
            <a:off x="7605801" y="2042264"/>
            <a:ext cx="187316" cy="147066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898957" y="2796967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"</a:t>
            </a:r>
            <a:r>
              <a:rPr lang="en-US" dirty="0" smtClean="0"/>
              <a:t>folds"</a:t>
            </a:r>
            <a:endParaRPr lang="en-US" dirty="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7920" y="2524852"/>
            <a:ext cx="662399" cy="20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460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6" grpId="0"/>
      <p:bldP spid="69" grpId="0"/>
      <p:bldP spid="72" grpId="0"/>
      <p:bldP spid="36" grpId="0" animBg="1"/>
      <p:bldP spid="73" grpId="0" animBg="1"/>
      <p:bldP spid="74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4" grpId="0" animBg="1"/>
      <p:bldP spid="56" grpId="0" animBg="1"/>
      <p:bldP spid="57" grpId="0" animBg="1"/>
      <p:bldP spid="57" grpId="1" animBg="1"/>
      <p:bldP spid="58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 smtClean="0"/>
              <a:t>Improvement #2: k-fold Cross Validation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6608010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rot="19289708">
            <a:off x="6013011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6293024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 rot="19289708">
            <a:off x="7006307" y="132791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5289952" y="2560835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3877307" y="1430038"/>
            <a:ext cx="1585599" cy="2065664"/>
            <a:chOff x="1472587" y="1158777"/>
            <a:chExt cx="1585599" cy="2065664"/>
          </a:xfrm>
        </p:grpSpPr>
        <p:sp>
          <p:nvSpPr>
            <p:cNvPr id="40" name="TextBox 39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472587" y="1218043"/>
              <a:ext cx="1270613" cy="2006398"/>
              <a:chOff x="1437440" y="1218043"/>
              <a:chExt cx="1270613" cy="2006398"/>
            </a:xfrm>
          </p:grpSpPr>
          <p:sp>
            <p:nvSpPr>
              <p:cNvPr id="42" name="Rectangle 41"/>
              <p:cNvSpPr/>
              <p:nvPr/>
            </p:nvSpPr>
            <p:spPr bwMode="auto">
              <a:xfrm>
                <a:off x="1512023" y="1752598"/>
                <a:ext cx="901416" cy="1471843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800600" y="1295400"/>
            <a:ext cx="1685293" cy="2191081"/>
            <a:chOff x="2491153" y="1009318"/>
            <a:chExt cx="1685293" cy="2191081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2846229" y="2362200"/>
            <a:ext cx="962153" cy="7498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Random</a:t>
            </a:r>
          </a:p>
          <a:p>
            <a:pPr algn="ctr"/>
            <a:r>
              <a:rPr lang="en-US" sz="1200" dirty="0" smtClean="0"/>
              <a:t>Shuffle</a:t>
            </a:r>
            <a:endParaRPr lang="en-US" sz="12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381000" y="3733800"/>
            <a:ext cx="3294492" cy="369332"/>
            <a:chOff x="381000" y="3733800"/>
            <a:chExt cx="3294492" cy="369332"/>
          </a:xfrm>
        </p:grpSpPr>
        <p:sp>
          <p:nvSpPr>
            <p:cNvPr id="58" name="TextBox 57"/>
            <p:cNvSpPr txBox="1"/>
            <p:nvPr/>
          </p:nvSpPr>
          <p:spPr>
            <a:xfrm>
              <a:off x="381000" y="3733800"/>
              <a:ext cx="32944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Wingdings" charset="2"/>
                <a:buChar char="q"/>
              </a:pPr>
              <a:r>
                <a:rPr lang="en-US" dirty="0" smtClean="0"/>
                <a:t>For each fold                      :</a:t>
              </a:r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81249" y="3812915"/>
              <a:ext cx="1283219" cy="236571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1143000" y="4114800"/>
            <a:ext cx="4641014" cy="646331"/>
            <a:chOff x="1143000" y="4114800"/>
            <a:chExt cx="4641014" cy="646331"/>
          </a:xfrm>
        </p:grpSpPr>
        <p:sp>
          <p:nvSpPr>
            <p:cNvPr id="59" name="TextBox 58"/>
            <p:cNvSpPr txBox="1"/>
            <p:nvPr/>
          </p:nvSpPr>
          <p:spPr>
            <a:xfrm>
              <a:off x="1143000" y="4114800"/>
              <a:ext cx="46410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Wingdings" charset="2"/>
                <a:buChar char="q"/>
              </a:pPr>
              <a:r>
                <a:rPr lang="en-US" dirty="0" smtClean="0"/>
                <a:t>Set              to include all data in fold    . </a:t>
              </a:r>
            </a:p>
            <a:p>
              <a:pPr marL="285750" indent="-285750">
                <a:buFont typeface="Wingdings" charset="2"/>
                <a:buChar char="q"/>
              </a:pPr>
              <a:r>
                <a:rPr lang="en-US" dirty="0" smtClean="0"/>
                <a:t>Put remaining folds in 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981200" y="4228083"/>
              <a:ext cx="686056" cy="20502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35324" y="4183706"/>
              <a:ext cx="107532" cy="193558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797503" y="4491711"/>
              <a:ext cx="752725" cy="200727"/>
            </a:xfrm>
            <a:prstGeom prst="rect">
              <a:avLst/>
            </a:prstGeom>
          </p:spPr>
        </p:pic>
      </p:grpSp>
      <p:sp>
        <p:nvSpPr>
          <p:cNvPr id="61" name="Rectangle 60"/>
          <p:cNvSpPr/>
          <p:nvPr/>
        </p:nvSpPr>
        <p:spPr bwMode="auto">
          <a:xfrm>
            <a:off x="6091424" y="3190297"/>
            <a:ext cx="901416" cy="32667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62" name="Rectangle 61"/>
          <p:cNvSpPr/>
          <p:nvPr/>
        </p:nvSpPr>
        <p:spPr bwMode="auto">
          <a:xfrm>
            <a:off x="7155072" y="3190297"/>
            <a:ext cx="277091" cy="32262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6096000" y="2808514"/>
            <a:ext cx="901416" cy="32667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7159648" y="2808514"/>
            <a:ext cx="277091" cy="32262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67" name="Rectangle 66"/>
          <p:cNvSpPr/>
          <p:nvPr/>
        </p:nvSpPr>
        <p:spPr bwMode="auto">
          <a:xfrm>
            <a:off x="6096000" y="2416529"/>
            <a:ext cx="901416" cy="32667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68" name="Rectangle 67"/>
          <p:cNvSpPr/>
          <p:nvPr/>
        </p:nvSpPr>
        <p:spPr bwMode="auto">
          <a:xfrm>
            <a:off x="7159648" y="2416529"/>
            <a:ext cx="277091" cy="32262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6096000" y="2035628"/>
            <a:ext cx="901416" cy="326671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7159648" y="2035628"/>
            <a:ext cx="277091" cy="32262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75" name="Left Brace 74"/>
          <p:cNvSpPr/>
          <p:nvPr/>
        </p:nvSpPr>
        <p:spPr bwMode="auto">
          <a:xfrm flipH="1">
            <a:off x="7605801" y="2042264"/>
            <a:ext cx="187316" cy="147066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57920" y="2524852"/>
            <a:ext cx="662399" cy="205029"/>
          </a:xfrm>
          <a:prstGeom prst="rect">
            <a:avLst/>
          </a:prstGeom>
        </p:spPr>
      </p:pic>
      <p:sp>
        <p:nvSpPr>
          <p:cNvPr id="77" name="TextBox 76"/>
          <p:cNvSpPr txBox="1"/>
          <p:nvPr/>
        </p:nvSpPr>
        <p:spPr>
          <a:xfrm>
            <a:off x="7898957" y="2796967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"</a:t>
            </a:r>
            <a:r>
              <a:rPr lang="en-US" dirty="0" smtClean="0"/>
              <a:t>folds"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22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 smtClean="0"/>
              <a:t>Improvement #2: k-fold Cross Validation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6608010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rot="19289708">
            <a:off x="6013011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6293024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 rot="19289708">
            <a:off x="7006307" y="132791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5289952" y="2560835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 bwMode="auto">
          <a:xfrm>
            <a:off x="6091424" y="3190297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74" name="Rectangle 73"/>
          <p:cNvSpPr/>
          <p:nvPr/>
        </p:nvSpPr>
        <p:spPr bwMode="auto">
          <a:xfrm>
            <a:off x="7155072" y="3190297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877307" y="1430038"/>
            <a:ext cx="1585599" cy="2065664"/>
            <a:chOff x="1472587" y="1158777"/>
            <a:chExt cx="1585599" cy="2065664"/>
          </a:xfrm>
        </p:grpSpPr>
        <p:sp>
          <p:nvSpPr>
            <p:cNvPr id="40" name="TextBox 39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472587" y="1218043"/>
              <a:ext cx="1270613" cy="2006398"/>
              <a:chOff x="1437440" y="1218043"/>
              <a:chExt cx="1270613" cy="2006398"/>
            </a:xfrm>
          </p:grpSpPr>
          <p:sp>
            <p:nvSpPr>
              <p:cNvPr id="42" name="Rectangle 41"/>
              <p:cNvSpPr/>
              <p:nvPr/>
            </p:nvSpPr>
            <p:spPr bwMode="auto">
              <a:xfrm>
                <a:off x="1512023" y="1752598"/>
                <a:ext cx="901416" cy="1471843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800600" y="1295400"/>
            <a:ext cx="1685293" cy="2191081"/>
            <a:chOff x="2491153" y="1009318"/>
            <a:chExt cx="1685293" cy="2191081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2846229" y="2362200"/>
            <a:ext cx="962153" cy="7498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Random</a:t>
            </a:r>
          </a:p>
          <a:p>
            <a:pPr algn="ctr"/>
            <a:r>
              <a:rPr lang="en-US" sz="1200" dirty="0" smtClean="0"/>
              <a:t>Shuffle</a:t>
            </a:r>
            <a:endParaRPr lang="en-US" sz="1200" dirty="0"/>
          </a:p>
        </p:txBody>
      </p:sp>
      <p:sp>
        <p:nvSpPr>
          <p:cNvPr id="49" name="Rectangle 48"/>
          <p:cNvSpPr/>
          <p:nvPr/>
        </p:nvSpPr>
        <p:spPr bwMode="auto">
          <a:xfrm>
            <a:off x="6096000" y="2808514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7159648" y="2808514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6096000" y="2416529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train</a:t>
            </a:r>
            <a:endParaRPr kumimoji="0" lang="en-US" sz="18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7159648" y="2416529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096000" y="2035628"/>
            <a:ext cx="901416" cy="3266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test</a:t>
            </a:r>
            <a:endParaRPr kumimoji="0" lang="en-US" sz="14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159648" y="2035628"/>
            <a:ext cx="277091" cy="322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7" name="Left Brace 56"/>
          <p:cNvSpPr/>
          <p:nvPr/>
        </p:nvSpPr>
        <p:spPr bwMode="auto">
          <a:xfrm flipH="1">
            <a:off x="7605801" y="2042264"/>
            <a:ext cx="187316" cy="147066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98957" y="2796967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"</a:t>
            </a:r>
            <a:r>
              <a:rPr lang="en-US" dirty="0" smtClean="0"/>
              <a:t>folds"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81000" y="3733800"/>
            <a:ext cx="329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For each fold                      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7920" y="2524852"/>
            <a:ext cx="662399" cy="2050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1249" y="3812915"/>
            <a:ext cx="1283219" cy="23657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1143000" y="4114800"/>
            <a:ext cx="46410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Set              to include all data in fold    . 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Put remaining folds in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1200" y="4228083"/>
            <a:ext cx="686056" cy="2050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35324" y="4183706"/>
            <a:ext cx="107532" cy="1935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97503" y="4491711"/>
            <a:ext cx="752725" cy="200727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1143000" y="4767663"/>
            <a:ext cx="6096000" cy="1046232"/>
            <a:chOff x="1143000" y="4767663"/>
            <a:chExt cx="6096000" cy="1046232"/>
          </a:xfrm>
        </p:grpSpPr>
        <p:grpSp>
          <p:nvGrpSpPr>
            <p:cNvPr id="10" name="Group 9"/>
            <p:cNvGrpSpPr/>
            <p:nvPr/>
          </p:nvGrpSpPr>
          <p:grpSpPr>
            <a:xfrm>
              <a:off x="1143000" y="4767663"/>
              <a:ext cx="6096000" cy="871137"/>
              <a:chOff x="1143000" y="4767663"/>
              <a:chExt cx="6096000" cy="871137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1143000" y="4767663"/>
                <a:ext cx="29355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charset="2"/>
                  <a:buChar char="q"/>
                </a:pPr>
                <a:r>
                  <a:rPr lang="en-US" b="1" dirty="0" smtClean="0"/>
                  <a:t>Train</a:t>
                </a:r>
                <a:r>
                  <a:rPr lang="en-US" dirty="0" smtClean="0"/>
                  <a:t>       by minimizing:</a:t>
                </a:r>
                <a:endParaRPr lang="en-US" dirty="0"/>
              </a:p>
            </p:txBody>
          </p:sp>
          <p:pic>
            <p:nvPicPr>
              <p:cNvPr id="55" name="Picture 54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76442" y="4822372"/>
                <a:ext cx="124417" cy="248835"/>
              </a:xfrm>
              <a:prstGeom prst="rect">
                <a:avLst/>
              </a:prstGeom>
            </p:spPr>
          </p:pic>
          <p:sp>
            <p:nvSpPr>
              <p:cNvPr id="78" name="TextBox 77"/>
              <p:cNvSpPr txBox="1"/>
              <p:nvPr/>
            </p:nvSpPr>
            <p:spPr>
              <a:xfrm>
                <a:off x="1143000" y="5269468"/>
                <a:ext cx="27388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charset="2"/>
                  <a:buChar char="q"/>
                </a:pPr>
                <a:r>
                  <a:rPr lang="en-US" b="1" dirty="0" smtClean="0"/>
                  <a:t>Test </a:t>
                </a:r>
                <a:r>
                  <a:rPr lang="en-US" dirty="0" smtClean="0"/>
                  <a:t>     by evaluating:</a:t>
                </a:r>
                <a:endParaRPr lang="en-US" dirty="0"/>
              </a:p>
            </p:txBody>
          </p:sp>
          <p:pic>
            <p:nvPicPr>
              <p:cNvPr id="80" name="Picture 79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30263" y="5358116"/>
                <a:ext cx="124417" cy="248835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057466" y="4800600"/>
                <a:ext cx="3181534" cy="479895"/>
              </a:xfrm>
              <a:prstGeom prst="rect">
                <a:avLst/>
              </a:prstGeom>
            </p:spPr>
          </p:pic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886200" y="5334000"/>
              <a:ext cx="3027493" cy="4798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588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 smtClean="0"/>
              <a:t>Improvement #2: k-fold Cross Validation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6608010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rot="19289708">
            <a:off x="6013011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6293024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 rot="19289708">
            <a:off x="7006307" y="132791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5289952" y="2560835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 bwMode="auto">
          <a:xfrm>
            <a:off x="6091424" y="3190297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74" name="Rectangle 73"/>
          <p:cNvSpPr/>
          <p:nvPr/>
        </p:nvSpPr>
        <p:spPr bwMode="auto">
          <a:xfrm>
            <a:off x="7155072" y="3190297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877307" y="1430038"/>
            <a:ext cx="1585599" cy="2065664"/>
            <a:chOff x="1472587" y="1158777"/>
            <a:chExt cx="1585599" cy="2065664"/>
          </a:xfrm>
        </p:grpSpPr>
        <p:sp>
          <p:nvSpPr>
            <p:cNvPr id="40" name="TextBox 39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472587" y="1218043"/>
              <a:ext cx="1270613" cy="2006398"/>
              <a:chOff x="1437440" y="1218043"/>
              <a:chExt cx="1270613" cy="2006398"/>
            </a:xfrm>
          </p:grpSpPr>
          <p:sp>
            <p:nvSpPr>
              <p:cNvPr id="42" name="Rectangle 41"/>
              <p:cNvSpPr/>
              <p:nvPr/>
            </p:nvSpPr>
            <p:spPr bwMode="auto">
              <a:xfrm>
                <a:off x="1512023" y="1752598"/>
                <a:ext cx="901416" cy="1471843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800600" y="1295400"/>
            <a:ext cx="1685293" cy="2191081"/>
            <a:chOff x="2491153" y="1009318"/>
            <a:chExt cx="1685293" cy="2191081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2846229" y="2362200"/>
            <a:ext cx="962153" cy="7498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Random</a:t>
            </a:r>
          </a:p>
          <a:p>
            <a:pPr algn="ctr"/>
            <a:r>
              <a:rPr lang="en-US" sz="1200" dirty="0" smtClean="0"/>
              <a:t>Shuffle</a:t>
            </a:r>
            <a:endParaRPr lang="en-US" sz="1200" dirty="0"/>
          </a:p>
        </p:txBody>
      </p:sp>
      <p:sp>
        <p:nvSpPr>
          <p:cNvPr id="49" name="Rectangle 48"/>
          <p:cNvSpPr/>
          <p:nvPr/>
        </p:nvSpPr>
        <p:spPr bwMode="auto">
          <a:xfrm>
            <a:off x="6096000" y="2808514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7159648" y="2808514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6095861" y="2046413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train</a:t>
            </a:r>
            <a:endParaRPr kumimoji="0" lang="en-US" sz="18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7159648" y="2416529"/>
            <a:ext cx="277091" cy="322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096000" y="2428338"/>
            <a:ext cx="901416" cy="3266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test</a:t>
            </a:r>
            <a:endParaRPr kumimoji="0" lang="en-US" sz="14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159648" y="2035628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7" name="Left Brace 56"/>
          <p:cNvSpPr/>
          <p:nvPr/>
        </p:nvSpPr>
        <p:spPr bwMode="auto">
          <a:xfrm flipH="1">
            <a:off x="7605801" y="2042264"/>
            <a:ext cx="187316" cy="147066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98957" y="2796967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"</a:t>
            </a:r>
            <a:r>
              <a:rPr lang="en-US" dirty="0" smtClean="0"/>
              <a:t>folds"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81000" y="3733800"/>
            <a:ext cx="329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For each fold                      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7920" y="2524852"/>
            <a:ext cx="662399" cy="2050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1249" y="3812915"/>
            <a:ext cx="1283219" cy="23657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1143000" y="4114800"/>
            <a:ext cx="46410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Set              to include all data in fold    . 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Put remaining folds in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1200" y="4228083"/>
            <a:ext cx="686056" cy="2050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35324" y="4183706"/>
            <a:ext cx="107532" cy="1935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97503" y="4491711"/>
            <a:ext cx="752725" cy="200727"/>
          </a:xfrm>
          <a:prstGeom prst="rect">
            <a:avLst/>
          </a:prstGeom>
        </p:spPr>
      </p:pic>
      <p:grpSp>
        <p:nvGrpSpPr>
          <p:cNvPr id="70" name="Group 69"/>
          <p:cNvGrpSpPr/>
          <p:nvPr/>
        </p:nvGrpSpPr>
        <p:grpSpPr>
          <a:xfrm>
            <a:off x="1143000" y="4767663"/>
            <a:ext cx="6096000" cy="1046232"/>
            <a:chOff x="1143000" y="4767663"/>
            <a:chExt cx="6096000" cy="1046232"/>
          </a:xfrm>
        </p:grpSpPr>
        <p:grpSp>
          <p:nvGrpSpPr>
            <p:cNvPr id="71" name="Group 70"/>
            <p:cNvGrpSpPr/>
            <p:nvPr/>
          </p:nvGrpSpPr>
          <p:grpSpPr>
            <a:xfrm>
              <a:off x="1143000" y="4767663"/>
              <a:ext cx="6096000" cy="871137"/>
              <a:chOff x="1143000" y="4767663"/>
              <a:chExt cx="6096000" cy="871137"/>
            </a:xfrm>
          </p:grpSpPr>
          <p:sp>
            <p:nvSpPr>
              <p:cNvPr id="76" name="TextBox 75"/>
              <p:cNvSpPr txBox="1"/>
              <p:nvPr/>
            </p:nvSpPr>
            <p:spPr>
              <a:xfrm>
                <a:off x="1143000" y="4767663"/>
                <a:ext cx="29355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charset="2"/>
                  <a:buChar char="q"/>
                </a:pPr>
                <a:r>
                  <a:rPr lang="en-US" b="1" dirty="0" smtClean="0"/>
                  <a:t>Train</a:t>
                </a:r>
                <a:r>
                  <a:rPr lang="en-US" dirty="0" smtClean="0"/>
                  <a:t>       by minimizing:</a:t>
                </a:r>
                <a:endParaRPr lang="en-US" dirty="0"/>
              </a:p>
            </p:txBody>
          </p:sp>
          <p:pic>
            <p:nvPicPr>
              <p:cNvPr id="77" name="Picture 76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76442" y="4822372"/>
                <a:ext cx="124417" cy="248835"/>
              </a:xfrm>
              <a:prstGeom prst="rect">
                <a:avLst/>
              </a:prstGeom>
            </p:spPr>
          </p:pic>
          <p:sp>
            <p:nvSpPr>
              <p:cNvPr id="79" name="TextBox 78"/>
              <p:cNvSpPr txBox="1"/>
              <p:nvPr/>
            </p:nvSpPr>
            <p:spPr>
              <a:xfrm>
                <a:off x="1143000" y="5269468"/>
                <a:ext cx="27388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charset="2"/>
                  <a:buChar char="q"/>
                </a:pPr>
                <a:r>
                  <a:rPr lang="en-US" b="1" dirty="0" smtClean="0"/>
                  <a:t>Test </a:t>
                </a:r>
                <a:r>
                  <a:rPr lang="en-US" dirty="0" smtClean="0"/>
                  <a:t>     by evaluating:</a:t>
                </a:r>
                <a:endParaRPr lang="en-US" dirty="0"/>
              </a:p>
            </p:txBody>
          </p:sp>
          <p:pic>
            <p:nvPicPr>
              <p:cNvPr id="81" name="Picture 80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30263" y="5358116"/>
                <a:ext cx="124417" cy="248835"/>
              </a:xfrm>
              <a:prstGeom prst="rect">
                <a:avLst/>
              </a:prstGeom>
            </p:spPr>
          </p:pic>
          <p:pic>
            <p:nvPicPr>
              <p:cNvPr id="82" name="Picture 81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057466" y="4800600"/>
                <a:ext cx="3181534" cy="479895"/>
              </a:xfrm>
              <a:prstGeom prst="rect">
                <a:avLst/>
              </a:prstGeom>
            </p:spPr>
          </p:pic>
        </p:grpSp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886200" y="5334000"/>
              <a:ext cx="3027493" cy="4798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097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 smtClean="0"/>
              <a:t>Improvement #2: k-fold Cross Validation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6608010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rot="19289708">
            <a:off x="6013011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6293024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 rot="19289708">
            <a:off x="7006307" y="132791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5289952" y="2560835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 bwMode="auto">
          <a:xfrm>
            <a:off x="6091424" y="3190297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74" name="Rectangle 73"/>
          <p:cNvSpPr/>
          <p:nvPr/>
        </p:nvSpPr>
        <p:spPr bwMode="auto">
          <a:xfrm>
            <a:off x="7155072" y="3190297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877307" y="1430038"/>
            <a:ext cx="1585599" cy="2065664"/>
            <a:chOff x="1472587" y="1158777"/>
            <a:chExt cx="1585599" cy="2065664"/>
          </a:xfrm>
        </p:grpSpPr>
        <p:sp>
          <p:nvSpPr>
            <p:cNvPr id="40" name="TextBox 39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472587" y="1218043"/>
              <a:ext cx="1270613" cy="2006398"/>
              <a:chOff x="1437440" y="1218043"/>
              <a:chExt cx="1270613" cy="2006398"/>
            </a:xfrm>
          </p:grpSpPr>
          <p:sp>
            <p:nvSpPr>
              <p:cNvPr id="42" name="Rectangle 41"/>
              <p:cNvSpPr/>
              <p:nvPr/>
            </p:nvSpPr>
            <p:spPr bwMode="auto">
              <a:xfrm>
                <a:off x="1512023" y="1752598"/>
                <a:ext cx="901416" cy="1471843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800600" y="1295400"/>
            <a:ext cx="1685293" cy="2191081"/>
            <a:chOff x="2491153" y="1009318"/>
            <a:chExt cx="1685293" cy="2191081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2846229" y="2362200"/>
            <a:ext cx="962153" cy="7498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Random</a:t>
            </a:r>
          </a:p>
          <a:p>
            <a:pPr algn="ctr"/>
            <a:r>
              <a:rPr lang="en-US" sz="1200" dirty="0" smtClean="0"/>
              <a:t>Shuffle</a:t>
            </a:r>
            <a:endParaRPr lang="en-US" sz="1200" dirty="0"/>
          </a:p>
        </p:txBody>
      </p:sp>
      <p:sp>
        <p:nvSpPr>
          <p:cNvPr id="49" name="Rectangle 48"/>
          <p:cNvSpPr/>
          <p:nvPr/>
        </p:nvSpPr>
        <p:spPr bwMode="auto">
          <a:xfrm>
            <a:off x="6089170" y="2414506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7159648" y="2808514"/>
            <a:ext cx="277091" cy="322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6095861" y="2046413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train</a:t>
            </a:r>
            <a:endParaRPr kumimoji="0" lang="en-US" sz="18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7159648" y="2416529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095861" y="2810121"/>
            <a:ext cx="901416" cy="3266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test</a:t>
            </a:r>
            <a:endParaRPr kumimoji="0" lang="en-US" sz="14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159648" y="2035628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7" name="Left Brace 56"/>
          <p:cNvSpPr/>
          <p:nvPr/>
        </p:nvSpPr>
        <p:spPr bwMode="auto">
          <a:xfrm flipH="1">
            <a:off x="7605801" y="2042264"/>
            <a:ext cx="187316" cy="147066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98957" y="2796967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"</a:t>
            </a:r>
            <a:r>
              <a:rPr lang="en-US" dirty="0" smtClean="0"/>
              <a:t>folds"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81000" y="3733800"/>
            <a:ext cx="329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For each fold                      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7920" y="2524852"/>
            <a:ext cx="662399" cy="2050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1249" y="3812915"/>
            <a:ext cx="1283219" cy="23657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1143000" y="4114800"/>
            <a:ext cx="46410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Set              to include all data in fold    . 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Put remaining folds in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1200" y="4228083"/>
            <a:ext cx="686056" cy="2050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35324" y="4183706"/>
            <a:ext cx="107532" cy="1935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97503" y="4491711"/>
            <a:ext cx="752725" cy="200727"/>
          </a:xfrm>
          <a:prstGeom prst="rect">
            <a:avLst/>
          </a:prstGeom>
        </p:spPr>
      </p:pic>
      <p:grpSp>
        <p:nvGrpSpPr>
          <p:cNvPr id="61" name="Group 60"/>
          <p:cNvGrpSpPr/>
          <p:nvPr/>
        </p:nvGrpSpPr>
        <p:grpSpPr>
          <a:xfrm>
            <a:off x="1143000" y="4767663"/>
            <a:ext cx="6096000" cy="1046232"/>
            <a:chOff x="1143000" y="4767663"/>
            <a:chExt cx="6096000" cy="1046232"/>
          </a:xfrm>
        </p:grpSpPr>
        <p:grpSp>
          <p:nvGrpSpPr>
            <p:cNvPr id="62" name="Group 61"/>
            <p:cNvGrpSpPr/>
            <p:nvPr/>
          </p:nvGrpSpPr>
          <p:grpSpPr>
            <a:xfrm>
              <a:off x="1143000" y="4767663"/>
              <a:ext cx="6096000" cy="871137"/>
              <a:chOff x="1143000" y="4767663"/>
              <a:chExt cx="6096000" cy="871137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1143000" y="4767663"/>
                <a:ext cx="29355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charset="2"/>
                  <a:buChar char="q"/>
                </a:pPr>
                <a:r>
                  <a:rPr lang="en-US" b="1" dirty="0" smtClean="0"/>
                  <a:t>Train</a:t>
                </a:r>
                <a:r>
                  <a:rPr lang="en-US" dirty="0" smtClean="0"/>
                  <a:t>       by minimizing:</a:t>
                </a:r>
                <a:endParaRPr lang="en-US" dirty="0"/>
              </a:p>
            </p:txBody>
          </p:sp>
          <p:pic>
            <p:nvPicPr>
              <p:cNvPr id="67" name="Picture 66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76442" y="4822372"/>
                <a:ext cx="124417" cy="248835"/>
              </a:xfrm>
              <a:prstGeom prst="rect">
                <a:avLst/>
              </a:prstGeom>
            </p:spPr>
          </p:pic>
          <p:sp>
            <p:nvSpPr>
              <p:cNvPr id="68" name="TextBox 67"/>
              <p:cNvSpPr txBox="1"/>
              <p:nvPr/>
            </p:nvSpPr>
            <p:spPr>
              <a:xfrm>
                <a:off x="1143000" y="5269468"/>
                <a:ext cx="27388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charset="2"/>
                  <a:buChar char="q"/>
                </a:pPr>
                <a:r>
                  <a:rPr lang="en-US" b="1" dirty="0" smtClean="0"/>
                  <a:t>Test </a:t>
                </a:r>
                <a:r>
                  <a:rPr lang="en-US" dirty="0" smtClean="0"/>
                  <a:t>     by evaluating:</a:t>
                </a:r>
                <a:endParaRPr lang="en-US" dirty="0"/>
              </a:p>
            </p:txBody>
          </p:sp>
          <p:pic>
            <p:nvPicPr>
              <p:cNvPr id="70" name="Picture 69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30263" y="5358116"/>
                <a:ext cx="124417" cy="248835"/>
              </a:xfrm>
              <a:prstGeom prst="rect">
                <a:avLst/>
              </a:prstGeom>
            </p:spPr>
          </p:pic>
          <p:pic>
            <p:nvPicPr>
              <p:cNvPr id="71" name="Picture 70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057466" y="4800600"/>
                <a:ext cx="3181534" cy="479895"/>
              </a:xfrm>
              <a:prstGeom prst="rect">
                <a:avLst/>
              </a:prstGeom>
            </p:spPr>
          </p:pic>
        </p:grpSp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886200" y="5334000"/>
              <a:ext cx="3027493" cy="4798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68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 smtClean="0"/>
              <a:t>Improvement #2: k-fold Cross Validation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6608010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rot="19289708">
            <a:off x="6013011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6293024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 rot="19289708">
            <a:off x="7006307" y="132791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5289952" y="2560835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 bwMode="auto">
          <a:xfrm>
            <a:off x="6089170" y="2809097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74" name="Rectangle 73"/>
          <p:cNvSpPr/>
          <p:nvPr/>
        </p:nvSpPr>
        <p:spPr bwMode="auto">
          <a:xfrm>
            <a:off x="7155072" y="3190297"/>
            <a:ext cx="277091" cy="322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877307" y="1430038"/>
            <a:ext cx="1585599" cy="2065664"/>
            <a:chOff x="1472587" y="1158777"/>
            <a:chExt cx="1585599" cy="2065664"/>
          </a:xfrm>
        </p:grpSpPr>
        <p:sp>
          <p:nvSpPr>
            <p:cNvPr id="40" name="TextBox 39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472587" y="1218043"/>
              <a:ext cx="1270613" cy="2006398"/>
              <a:chOff x="1437440" y="1218043"/>
              <a:chExt cx="1270613" cy="2006398"/>
            </a:xfrm>
          </p:grpSpPr>
          <p:sp>
            <p:nvSpPr>
              <p:cNvPr id="42" name="Rectangle 41"/>
              <p:cNvSpPr/>
              <p:nvPr/>
            </p:nvSpPr>
            <p:spPr bwMode="auto">
              <a:xfrm>
                <a:off x="1512023" y="1752598"/>
                <a:ext cx="901416" cy="1471843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800600" y="1295400"/>
            <a:ext cx="1685293" cy="2191081"/>
            <a:chOff x="2491153" y="1009318"/>
            <a:chExt cx="1685293" cy="2191081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2846229" y="2362200"/>
            <a:ext cx="962153" cy="7498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Random</a:t>
            </a:r>
          </a:p>
          <a:p>
            <a:pPr algn="ctr"/>
            <a:r>
              <a:rPr lang="en-US" sz="1200" dirty="0" smtClean="0"/>
              <a:t>Shuffle</a:t>
            </a:r>
            <a:endParaRPr lang="en-US" sz="1200" dirty="0"/>
          </a:p>
        </p:txBody>
      </p:sp>
      <p:sp>
        <p:nvSpPr>
          <p:cNvPr id="49" name="Rectangle 48"/>
          <p:cNvSpPr/>
          <p:nvPr/>
        </p:nvSpPr>
        <p:spPr bwMode="auto">
          <a:xfrm>
            <a:off x="6089170" y="2414506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7159648" y="2808514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6095861" y="2046413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train</a:t>
            </a:r>
            <a:endParaRPr kumimoji="0" lang="en-US" sz="18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7159648" y="2416529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095861" y="3189273"/>
            <a:ext cx="901416" cy="3266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test</a:t>
            </a:r>
            <a:endParaRPr kumimoji="0" lang="en-US" sz="14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159648" y="2035628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7" name="Left Brace 56"/>
          <p:cNvSpPr/>
          <p:nvPr/>
        </p:nvSpPr>
        <p:spPr bwMode="auto">
          <a:xfrm flipH="1">
            <a:off x="7605801" y="2042264"/>
            <a:ext cx="187316" cy="147066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98957" y="2796967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"</a:t>
            </a:r>
            <a:r>
              <a:rPr lang="en-US" dirty="0" smtClean="0"/>
              <a:t>folds"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81000" y="3733800"/>
            <a:ext cx="329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For each fold                      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7920" y="2524852"/>
            <a:ext cx="662399" cy="2050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1249" y="3812915"/>
            <a:ext cx="1283219" cy="23657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1143000" y="4114800"/>
            <a:ext cx="46410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Set              to include all data in fold    . 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Put remaining folds in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1200" y="4228083"/>
            <a:ext cx="686056" cy="2050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35324" y="4183706"/>
            <a:ext cx="107532" cy="1935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97503" y="4491711"/>
            <a:ext cx="752725" cy="200727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381000" y="5789760"/>
            <a:ext cx="2499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Quality of solution:  </a:t>
            </a:r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1143000" y="4767663"/>
            <a:ext cx="6096000" cy="1046232"/>
            <a:chOff x="1143000" y="4767663"/>
            <a:chExt cx="6096000" cy="1046232"/>
          </a:xfrm>
        </p:grpSpPr>
        <p:grpSp>
          <p:nvGrpSpPr>
            <p:cNvPr id="62" name="Group 61"/>
            <p:cNvGrpSpPr/>
            <p:nvPr/>
          </p:nvGrpSpPr>
          <p:grpSpPr>
            <a:xfrm>
              <a:off x="1143000" y="4767663"/>
              <a:ext cx="6096000" cy="871137"/>
              <a:chOff x="1143000" y="4767663"/>
              <a:chExt cx="6096000" cy="871137"/>
            </a:xfrm>
          </p:grpSpPr>
          <p:sp>
            <p:nvSpPr>
              <p:cNvPr id="65" name="TextBox 64"/>
              <p:cNvSpPr txBox="1"/>
              <p:nvPr/>
            </p:nvSpPr>
            <p:spPr>
              <a:xfrm>
                <a:off x="1143000" y="4767663"/>
                <a:ext cx="29355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charset="2"/>
                  <a:buChar char="q"/>
                </a:pPr>
                <a:r>
                  <a:rPr lang="en-US" b="1" dirty="0" smtClean="0"/>
                  <a:t>Train</a:t>
                </a:r>
                <a:r>
                  <a:rPr lang="en-US" dirty="0" smtClean="0"/>
                  <a:t>       by minimizing:</a:t>
                </a:r>
                <a:endParaRPr lang="en-US" dirty="0"/>
              </a:p>
            </p:txBody>
          </p:sp>
          <p:pic>
            <p:nvPicPr>
              <p:cNvPr id="67" name="Picture 66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76442" y="4822372"/>
                <a:ext cx="124417" cy="248835"/>
              </a:xfrm>
              <a:prstGeom prst="rect">
                <a:avLst/>
              </a:prstGeom>
            </p:spPr>
          </p:pic>
          <p:sp>
            <p:nvSpPr>
              <p:cNvPr id="68" name="TextBox 67"/>
              <p:cNvSpPr txBox="1"/>
              <p:nvPr/>
            </p:nvSpPr>
            <p:spPr>
              <a:xfrm>
                <a:off x="1143000" y="5269468"/>
                <a:ext cx="27388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charset="2"/>
                  <a:buChar char="q"/>
                </a:pPr>
                <a:r>
                  <a:rPr lang="en-US" b="1" dirty="0" smtClean="0"/>
                  <a:t>Test </a:t>
                </a:r>
                <a:r>
                  <a:rPr lang="en-US" dirty="0" smtClean="0"/>
                  <a:t>     by evaluating:</a:t>
                </a:r>
                <a:endParaRPr lang="en-US" dirty="0"/>
              </a:p>
            </p:txBody>
          </p:sp>
          <p:pic>
            <p:nvPicPr>
              <p:cNvPr id="70" name="Picture 69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30263" y="5358116"/>
                <a:ext cx="124417" cy="248835"/>
              </a:xfrm>
              <a:prstGeom prst="rect">
                <a:avLst/>
              </a:prstGeom>
            </p:spPr>
          </p:pic>
          <p:pic>
            <p:nvPicPr>
              <p:cNvPr id="71" name="Picture 70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057466" y="4800600"/>
                <a:ext cx="3181534" cy="479895"/>
              </a:xfrm>
              <a:prstGeom prst="rect">
                <a:avLst/>
              </a:prstGeom>
            </p:spPr>
          </p:pic>
        </p:grpSp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886200" y="5334000"/>
              <a:ext cx="3027493" cy="479895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699813" y="5690663"/>
            <a:ext cx="1872187" cy="633937"/>
          </a:xfrm>
          <a:prstGeom prst="rect">
            <a:avLst/>
          </a:prstGeom>
        </p:spPr>
      </p:pic>
      <p:cxnSp>
        <p:nvCxnSpPr>
          <p:cNvPr id="75" name="Straight Arrow Connector 74"/>
          <p:cNvCxnSpPr>
            <a:stCxn id="76" idx="1"/>
            <a:endCxn id="10" idx="3"/>
          </p:cNvCxnSpPr>
          <p:nvPr/>
        </p:nvCxnSpPr>
        <p:spPr>
          <a:xfrm flipH="1">
            <a:off x="4572000" y="5832332"/>
            <a:ext cx="2173394" cy="175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6745394" y="5647666"/>
            <a:ext cx="209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"Proxy" for EPE!!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243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7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447800"/>
            <a:ext cx="8229600" cy="4525963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smtClean="0"/>
              <a:t>Suppose   is </a:t>
            </a:r>
            <a:r>
              <a:rPr lang="en-US" dirty="0" smtClean="0"/>
              <a:t>quadratic: 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Fitting Quadratic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aphicFrame>
        <p:nvGraphicFramePr>
          <p:cNvPr id="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2995565"/>
              </p:ext>
            </p:extLst>
          </p:nvPr>
        </p:nvGraphicFramePr>
        <p:xfrm>
          <a:off x="4876800" y="1355725"/>
          <a:ext cx="4111067" cy="226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50" y="1539566"/>
            <a:ext cx="241300" cy="431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613" y="2316532"/>
            <a:ext cx="3816679" cy="7060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" y="3708419"/>
            <a:ext cx="5467393" cy="10209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5577" y="4887720"/>
            <a:ext cx="6870023" cy="96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7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 smtClean="0"/>
              <a:t>k-fold Cross Validation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6608010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rot="19289708">
            <a:off x="6013011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6293024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 rot="19289708">
            <a:off x="7006307" y="132791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5289952" y="2560835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 bwMode="auto">
          <a:xfrm>
            <a:off x="6089170" y="2809097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74" name="Rectangle 73"/>
          <p:cNvSpPr/>
          <p:nvPr/>
        </p:nvSpPr>
        <p:spPr bwMode="auto">
          <a:xfrm>
            <a:off x="7155072" y="3190297"/>
            <a:ext cx="277091" cy="322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877307" y="1430038"/>
            <a:ext cx="1585599" cy="2065664"/>
            <a:chOff x="1472587" y="1158777"/>
            <a:chExt cx="1585599" cy="2065664"/>
          </a:xfrm>
        </p:grpSpPr>
        <p:sp>
          <p:nvSpPr>
            <p:cNvPr id="40" name="TextBox 39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472587" y="1218043"/>
              <a:ext cx="1270613" cy="2006398"/>
              <a:chOff x="1437440" y="1218043"/>
              <a:chExt cx="1270613" cy="2006398"/>
            </a:xfrm>
          </p:grpSpPr>
          <p:sp>
            <p:nvSpPr>
              <p:cNvPr id="42" name="Rectangle 41"/>
              <p:cNvSpPr/>
              <p:nvPr/>
            </p:nvSpPr>
            <p:spPr bwMode="auto">
              <a:xfrm>
                <a:off x="1512023" y="1752598"/>
                <a:ext cx="901416" cy="1471843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800600" y="1295400"/>
            <a:ext cx="1685293" cy="2191081"/>
            <a:chOff x="2491153" y="1009318"/>
            <a:chExt cx="1685293" cy="2191081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2846229" y="2362200"/>
            <a:ext cx="962153" cy="7498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Random</a:t>
            </a:r>
          </a:p>
          <a:p>
            <a:pPr algn="ctr"/>
            <a:r>
              <a:rPr lang="en-US" sz="1200" dirty="0" smtClean="0"/>
              <a:t>Shuffle</a:t>
            </a:r>
            <a:endParaRPr lang="en-US" sz="1200" dirty="0"/>
          </a:p>
        </p:txBody>
      </p:sp>
      <p:sp>
        <p:nvSpPr>
          <p:cNvPr id="49" name="Rectangle 48"/>
          <p:cNvSpPr/>
          <p:nvPr/>
        </p:nvSpPr>
        <p:spPr bwMode="auto">
          <a:xfrm>
            <a:off x="6089170" y="2414506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7159648" y="2808514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6095861" y="2046413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train</a:t>
            </a:r>
            <a:endParaRPr kumimoji="0" lang="en-US" sz="18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7159648" y="2416529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095861" y="3189273"/>
            <a:ext cx="901416" cy="3266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test</a:t>
            </a:r>
            <a:endParaRPr kumimoji="0" lang="en-US" sz="14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159648" y="2035628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7" name="Left Brace 56"/>
          <p:cNvSpPr/>
          <p:nvPr/>
        </p:nvSpPr>
        <p:spPr bwMode="auto">
          <a:xfrm flipH="1">
            <a:off x="7605801" y="2042264"/>
            <a:ext cx="187316" cy="147066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98957" y="2796967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"</a:t>
            </a:r>
            <a:r>
              <a:rPr lang="en-US" dirty="0" smtClean="0"/>
              <a:t>folds"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7920" y="2524852"/>
            <a:ext cx="662399" cy="205029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381000" y="3581400"/>
            <a:ext cx="716093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Cross-validation error:</a:t>
            </a:r>
          </a:p>
          <a:p>
            <a:pPr marL="285750" indent="-285750">
              <a:buFont typeface="Wingdings" charset="2"/>
              <a:buChar char="q"/>
            </a:pPr>
            <a:endParaRPr lang="en-US" dirty="0"/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b="1" dirty="0" smtClean="0"/>
              <a:t>Less sensitive </a:t>
            </a:r>
            <a:r>
              <a:rPr lang="en-US" sz="1600" dirty="0" smtClean="0"/>
              <a:t>to how split happens than train/test</a:t>
            </a:r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Can be applied to </a:t>
            </a:r>
            <a:r>
              <a:rPr lang="en-US" sz="1600" b="1" dirty="0" smtClean="0"/>
              <a:t>other metrics </a:t>
            </a:r>
            <a:r>
              <a:rPr lang="en-US" sz="1600" dirty="0" smtClean="0"/>
              <a:t>(accuracy, precision, recall, AUC)…</a:t>
            </a:r>
            <a:endParaRPr lang="en-US" sz="1600" dirty="0"/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Can be applied to </a:t>
            </a:r>
            <a:r>
              <a:rPr lang="en-US" sz="1600" b="1" dirty="0" smtClean="0"/>
              <a:t>pick other parameters </a:t>
            </a:r>
            <a:r>
              <a:rPr lang="en-US" sz="1600" dirty="0" smtClean="0"/>
              <a:t>of estimation procedure: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1600" dirty="0" smtClean="0"/>
              <a:t>Feature selection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1600" dirty="0" smtClean="0"/>
              <a:t>Number of iterations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1600" dirty="0" smtClean="0"/>
              <a:t>…</a:t>
            </a:r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Can be used to compute </a:t>
            </a:r>
            <a:r>
              <a:rPr lang="en-US" sz="1600" b="1" dirty="0" smtClean="0"/>
              <a:t>standard deviation, confidence intervals, etc.</a:t>
            </a:r>
            <a:endParaRPr lang="en-US" sz="16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6611" y="3766066"/>
            <a:ext cx="1872187" cy="63393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620740" y="3061827"/>
            <a:ext cx="1653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Don't forget to shuffle!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52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 smtClean="0"/>
              <a:t>k-fold Cross Validation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1" name="Group 20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22" name="TextBox 21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24" name="Rectangle 23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27" name="Left Brace 26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30" name="Rectangle 29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 rot="19289708">
            <a:off x="6608010" y="1430038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 rot="19289708">
            <a:off x="6013011" y="151094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Gender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 rot="19289708">
            <a:off x="6293024" y="148930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Weight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 rot="19289708">
            <a:off x="7006307" y="1327910"/>
            <a:ext cx="1685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Blood Pressure </a:t>
            </a:r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5289952" y="2560835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Split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 bwMode="auto">
          <a:xfrm>
            <a:off x="6089170" y="2809097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74" name="Rectangle 73"/>
          <p:cNvSpPr/>
          <p:nvPr/>
        </p:nvSpPr>
        <p:spPr bwMode="auto">
          <a:xfrm>
            <a:off x="7155072" y="3190297"/>
            <a:ext cx="277091" cy="322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877307" y="1430038"/>
            <a:ext cx="1585599" cy="2065664"/>
            <a:chOff x="1472587" y="1158777"/>
            <a:chExt cx="1585599" cy="2065664"/>
          </a:xfrm>
        </p:grpSpPr>
        <p:sp>
          <p:nvSpPr>
            <p:cNvPr id="40" name="TextBox 39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472587" y="1218043"/>
              <a:ext cx="1270613" cy="2006398"/>
              <a:chOff x="1437440" y="1218043"/>
              <a:chExt cx="1270613" cy="2006398"/>
            </a:xfrm>
          </p:grpSpPr>
          <p:sp>
            <p:nvSpPr>
              <p:cNvPr id="42" name="Rectangle 41"/>
              <p:cNvSpPr/>
              <p:nvPr/>
            </p:nvSpPr>
            <p:spPr bwMode="auto">
              <a:xfrm>
                <a:off x="1512023" y="1752598"/>
                <a:ext cx="901416" cy="1471843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4800600" y="1295400"/>
            <a:ext cx="1685293" cy="2191081"/>
            <a:chOff x="2491153" y="1009318"/>
            <a:chExt cx="1685293" cy="2191081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sp>
        <p:nvSpPr>
          <p:cNvPr id="48" name="Right Arrow 47"/>
          <p:cNvSpPr/>
          <p:nvPr/>
        </p:nvSpPr>
        <p:spPr>
          <a:xfrm>
            <a:off x="2846229" y="2362200"/>
            <a:ext cx="962153" cy="7498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Random</a:t>
            </a:r>
          </a:p>
          <a:p>
            <a:pPr algn="ctr"/>
            <a:r>
              <a:rPr lang="en-US" sz="1200" dirty="0" smtClean="0"/>
              <a:t>Shuffle</a:t>
            </a:r>
            <a:endParaRPr lang="en-US" sz="1200" dirty="0"/>
          </a:p>
        </p:txBody>
      </p:sp>
      <p:sp>
        <p:nvSpPr>
          <p:cNvPr id="49" name="Rectangle 48"/>
          <p:cNvSpPr/>
          <p:nvPr/>
        </p:nvSpPr>
        <p:spPr bwMode="auto">
          <a:xfrm>
            <a:off x="6089170" y="2414506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effectLst/>
                <a:latin typeface="Andale Mono" charset="0"/>
                <a:ea typeface="Andale Mono" charset="0"/>
                <a:cs typeface="Andale Mono" charset="0"/>
              </a:rPr>
              <a:t>train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7159648" y="2808514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6095861" y="2046413"/>
            <a:ext cx="901416" cy="326671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train</a:t>
            </a:r>
            <a:endParaRPr kumimoji="0" lang="en-US" sz="18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7159648" y="2416529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6095861" y="3189273"/>
            <a:ext cx="901416" cy="3266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test</a:t>
            </a:r>
            <a:endParaRPr kumimoji="0" lang="en-US" sz="1400" b="0" i="0" u="none" strike="noStrike" cap="none" normalizeH="0" baseline="0" dirty="0" smtClean="0">
              <a:ln>
                <a:noFill/>
              </a:ln>
              <a:effectLst/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159648" y="2035628"/>
            <a:ext cx="277091" cy="32262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57" name="Left Brace 56"/>
          <p:cNvSpPr/>
          <p:nvPr/>
        </p:nvSpPr>
        <p:spPr bwMode="auto">
          <a:xfrm flipH="1">
            <a:off x="7605801" y="2042264"/>
            <a:ext cx="187316" cy="147066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98957" y="2796967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"</a:t>
            </a:r>
            <a:r>
              <a:rPr lang="en-US" dirty="0" smtClean="0"/>
              <a:t>folds"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7920" y="2524852"/>
            <a:ext cx="662399" cy="205029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381000" y="3581400"/>
            <a:ext cx="24545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Cross-validation error:</a:t>
            </a:r>
          </a:p>
          <a:p>
            <a:pPr marL="285750" indent="-285750">
              <a:buFont typeface="Wingdings" charset="2"/>
              <a:buChar char="q"/>
            </a:pPr>
            <a:endParaRPr lang="en-US" dirty="0"/>
          </a:p>
          <a:p>
            <a:endParaRPr lang="en-US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6611" y="3766066"/>
            <a:ext cx="1872187" cy="6339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2822" y="5029798"/>
            <a:ext cx="9224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THIS IS AN EXTREMELY IMPORTANT TOPIC!!! IF YOU ONLY REMEMBER A SINGLE THING FROM ENTIRE CLASS, PLEASE REMEMBER TO CROSS-VALIDATE!!!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781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Finding the Right </a:t>
            </a:r>
            <a:r>
              <a:rPr lang="en-US" dirty="0"/>
              <a:t>F</a:t>
            </a:r>
            <a:r>
              <a:rPr lang="en-US" dirty="0" smtClean="0"/>
              <a:t>eatures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953000" y="1405010"/>
            <a:ext cx="3506536" cy="2479887"/>
            <a:chOff x="1393437" y="1295400"/>
            <a:chExt cx="6720472" cy="4752842"/>
          </a:xfrm>
        </p:grpSpPr>
        <p:grpSp>
          <p:nvGrpSpPr>
            <p:cNvPr id="6" name="Group 5"/>
            <p:cNvGrpSpPr/>
            <p:nvPr/>
          </p:nvGrpSpPr>
          <p:grpSpPr>
            <a:xfrm>
              <a:off x="2164080" y="1590254"/>
              <a:ext cx="5394960" cy="3530386"/>
              <a:chOff x="1979333" y="1944688"/>
              <a:chExt cx="4874489" cy="3189797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2"/>
              <a:srcRect l="5640" t="8879" r="3589" b="3614"/>
              <a:stretch/>
            </p:blipFill>
            <p:spPr>
              <a:xfrm>
                <a:off x="1979333" y="1994984"/>
                <a:ext cx="4874489" cy="3139501"/>
              </a:xfrm>
              <a:prstGeom prst="rect">
                <a:avLst/>
              </a:prstGeom>
            </p:spPr>
          </p:pic>
          <p:sp>
            <p:nvSpPr>
              <p:cNvPr id="14" name="Rectangle 13"/>
              <p:cNvSpPr/>
              <p:nvPr/>
            </p:nvSpPr>
            <p:spPr>
              <a:xfrm>
                <a:off x="2057400" y="1944688"/>
                <a:ext cx="1371600" cy="7985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191000" y="3400427"/>
                <a:ext cx="1447800" cy="3333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100" dirty="0" smtClean="0">
                    <a:solidFill>
                      <a:schemeClr val="tx1"/>
                    </a:solidFill>
                  </a:rPr>
                  <a:t>    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2705100" y="4695827"/>
                <a:ext cx="1333500" cy="3333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100" dirty="0" smtClean="0">
                    <a:solidFill>
                      <a:schemeClr val="tx1"/>
                    </a:solidFill>
                  </a:rPr>
                  <a:t>  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5410200" y="1992317"/>
                <a:ext cx="1371600" cy="7985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561811" y="5416083"/>
              <a:ext cx="1552098" cy="501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smtClean="0"/>
                <a:t># features</a:t>
              </a:r>
              <a:endParaRPr lang="en-US" sz="1100"/>
            </a:p>
          </p:txBody>
        </p:sp>
        <p:sp>
          <p:nvSpPr>
            <p:cNvPr id="8" name="TextBox 7"/>
            <p:cNvSpPr txBox="1"/>
            <p:nvPr/>
          </p:nvSpPr>
          <p:spPr>
            <a:xfrm rot="16200000">
              <a:off x="1167626" y="3015001"/>
              <a:ext cx="953011" cy="501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smtClean="0"/>
                <a:t>Error</a:t>
              </a:r>
              <a:endParaRPr lang="en-US" sz="1100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V="1">
              <a:off x="1905000" y="1295400"/>
              <a:ext cx="0" cy="43053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1644134" y="5416082"/>
              <a:ext cx="59149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4861560" y="3822926"/>
              <a:ext cx="0" cy="1593156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092743" y="5546852"/>
              <a:ext cx="2449194" cy="501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smtClean="0"/>
                <a:t>right # of features</a:t>
              </a:r>
              <a:endParaRPr lang="en-US" sz="1100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666" y="2354007"/>
            <a:ext cx="645786" cy="20143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4403" y="3157610"/>
            <a:ext cx="667868" cy="18312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38563" y="1369249"/>
            <a:ext cx="4764446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Use k-fold CV to find right problem parameters: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1600" dirty="0" smtClean="0"/>
              <a:t>Features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1600" dirty="0" smtClean="0"/>
              <a:t>Iterations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1600" dirty="0" smtClean="0"/>
              <a:t>Regularization parameters (coming up)…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579483" y="4059159"/>
            <a:ext cx="68579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One model      per fold                        . 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1600" dirty="0" smtClean="0"/>
              <a:t>Fix these parameters and then retrain model </a:t>
            </a:r>
            <a:r>
              <a:rPr lang="en-US" sz="1600" b="1" dirty="0" smtClean="0"/>
              <a:t>over entire dataset</a:t>
            </a:r>
            <a:endParaRPr lang="en-US" sz="1600" b="1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4117075"/>
            <a:ext cx="166968" cy="22621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9151" y="4150517"/>
            <a:ext cx="1060512" cy="195514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1788206" y="4916503"/>
            <a:ext cx="883620" cy="972963"/>
            <a:chOff x="1824224" y="4665837"/>
            <a:chExt cx="1345315" cy="1481340"/>
          </a:xfrm>
        </p:grpSpPr>
        <p:sp>
          <p:nvSpPr>
            <p:cNvPr id="24" name="Rectangle 23"/>
            <p:cNvSpPr/>
            <p:nvPr/>
          </p:nvSpPr>
          <p:spPr bwMode="auto">
            <a:xfrm>
              <a:off x="1824224" y="5820506"/>
              <a:ext cx="901416" cy="3266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887872" y="5820506"/>
              <a:ext cx="277091" cy="322627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1828800" y="5438723"/>
              <a:ext cx="901416" cy="3266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892448" y="5438723"/>
              <a:ext cx="277091" cy="322627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828800" y="5046738"/>
              <a:ext cx="901416" cy="3266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892448" y="5046738"/>
              <a:ext cx="277091" cy="322627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1828800" y="4665837"/>
              <a:ext cx="901416" cy="3266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892448" y="4665837"/>
              <a:ext cx="277091" cy="322627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</p:grpSp>
      <p:sp>
        <p:nvSpPr>
          <p:cNvPr id="36" name="Rectangle 35"/>
          <p:cNvSpPr/>
          <p:nvPr/>
        </p:nvSpPr>
        <p:spPr bwMode="auto">
          <a:xfrm>
            <a:off x="3913376" y="4916502"/>
            <a:ext cx="602315" cy="98346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39" name="Rectangle 38"/>
          <p:cNvSpPr/>
          <p:nvPr/>
        </p:nvSpPr>
        <p:spPr bwMode="auto">
          <a:xfrm>
            <a:off x="4626723" y="4916502"/>
            <a:ext cx="210477" cy="970308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0" name="Right Arrow 39"/>
          <p:cNvSpPr/>
          <p:nvPr/>
        </p:nvSpPr>
        <p:spPr>
          <a:xfrm>
            <a:off x="2894975" y="5168191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ight Arrow 40"/>
          <p:cNvSpPr/>
          <p:nvPr/>
        </p:nvSpPr>
        <p:spPr>
          <a:xfrm>
            <a:off x="5584544" y="5175979"/>
            <a:ext cx="729848" cy="42079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0178" y="5175979"/>
            <a:ext cx="182160" cy="364319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5083805" y="4800600"/>
            <a:ext cx="1850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Train using selected </a:t>
            </a:r>
            <a:r>
              <a:rPr lang="en-US" sz="1200" dirty="0" smtClean="0"/>
              <a:t>features, iterations, etc.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70301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36" grpId="0" animBg="1"/>
      <p:bldP spid="39" grpId="0" animBg="1"/>
      <p:bldP spid="40" grpId="0" animBg="1"/>
      <p:bldP spid="41" grpId="0" animBg="1"/>
      <p:bldP spid="43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smtClean="0"/>
              <a:t>We actually need two things:</a:t>
            </a:r>
          </a:p>
          <a:p>
            <a:pPr>
              <a:buFont typeface="Wingdings" charset="2"/>
              <a:buChar char="q"/>
            </a:pPr>
            <a:r>
              <a:rPr lang="en-US" sz="2000" dirty="0" smtClean="0"/>
              <a:t>A procedure for selecting features</a:t>
            </a:r>
          </a:p>
          <a:p>
            <a:pPr>
              <a:buFont typeface="Wingdings" charset="2"/>
              <a:buChar char="q"/>
            </a:pPr>
            <a:r>
              <a:rPr lang="en-US" sz="2000" dirty="0"/>
              <a:t>A way of measuring whether this selection is good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4444052" y="3505200"/>
            <a:ext cx="3506536" cy="2479887"/>
            <a:chOff x="1393437" y="1295400"/>
            <a:chExt cx="6720472" cy="4752842"/>
          </a:xfrm>
        </p:grpSpPr>
        <p:grpSp>
          <p:nvGrpSpPr>
            <p:cNvPr id="5" name="Group 4"/>
            <p:cNvGrpSpPr/>
            <p:nvPr/>
          </p:nvGrpSpPr>
          <p:grpSpPr>
            <a:xfrm>
              <a:off x="2164080" y="1590254"/>
              <a:ext cx="5394960" cy="3530386"/>
              <a:chOff x="1979333" y="1944688"/>
              <a:chExt cx="4874489" cy="3189797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2"/>
              <a:srcRect l="5640" t="8879" r="3589" b="3614"/>
              <a:stretch/>
            </p:blipFill>
            <p:spPr>
              <a:xfrm>
                <a:off x="1979333" y="1994984"/>
                <a:ext cx="4874489" cy="3139501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2057400" y="1944688"/>
                <a:ext cx="1371600" cy="7985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191000" y="3400427"/>
                <a:ext cx="1447800" cy="3333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100" dirty="0" smtClean="0">
                    <a:solidFill>
                      <a:schemeClr val="tx1"/>
                    </a:solidFill>
                  </a:rPr>
                  <a:t>    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705100" y="4695827"/>
                <a:ext cx="1333500" cy="3333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100" dirty="0" smtClean="0">
                    <a:solidFill>
                      <a:schemeClr val="tx1"/>
                    </a:solidFill>
                  </a:rPr>
                  <a:t>  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410200" y="1992317"/>
                <a:ext cx="1371600" cy="7985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6561811" y="5416083"/>
              <a:ext cx="1552098" cy="501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smtClean="0"/>
                <a:t># features</a:t>
              </a:r>
              <a:endParaRPr lang="en-US" sz="1100"/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1167626" y="3015001"/>
              <a:ext cx="953011" cy="501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smtClean="0"/>
                <a:t>Error</a:t>
              </a:r>
              <a:endParaRPr lang="en-US" sz="1100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V="1">
              <a:off x="1905000" y="1295400"/>
              <a:ext cx="0" cy="43053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1644134" y="5416082"/>
              <a:ext cx="59149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4861560" y="3822926"/>
              <a:ext cx="0" cy="1593156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4092743" y="5546852"/>
              <a:ext cx="2449194" cy="501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smtClean="0"/>
                <a:t>right # of features</a:t>
              </a:r>
              <a:endParaRPr lang="en-US" sz="1100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718" y="4454197"/>
            <a:ext cx="645786" cy="20143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455" y="5257800"/>
            <a:ext cx="667868" cy="18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7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smtClean="0"/>
              <a:t>We actually need two things:</a:t>
            </a:r>
          </a:p>
          <a:p>
            <a:pPr>
              <a:buFont typeface="Wingdings" charset="2"/>
              <a:buChar char="q"/>
            </a:pPr>
            <a:r>
              <a:rPr lang="en-US" sz="2000" b="1" dirty="0" smtClean="0"/>
              <a:t>A procedure for selecting features</a:t>
            </a:r>
          </a:p>
          <a:p>
            <a:pPr>
              <a:buFont typeface="Wingdings" charset="2"/>
              <a:buChar char="q"/>
            </a:pPr>
            <a:r>
              <a:rPr lang="en-US" sz="2000" dirty="0"/>
              <a:t>A way of measuring whether this selection is good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4444052" y="3505200"/>
            <a:ext cx="3506536" cy="2479887"/>
            <a:chOff x="1393437" y="1295400"/>
            <a:chExt cx="6720472" cy="4752842"/>
          </a:xfrm>
        </p:grpSpPr>
        <p:grpSp>
          <p:nvGrpSpPr>
            <p:cNvPr id="21" name="Group 20"/>
            <p:cNvGrpSpPr/>
            <p:nvPr/>
          </p:nvGrpSpPr>
          <p:grpSpPr>
            <a:xfrm>
              <a:off x="2164080" y="1590254"/>
              <a:ext cx="5394960" cy="3530386"/>
              <a:chOff x="1979333" y="1944688"/>
              <a:chExt cx="4874489" cy="3189797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 rotWithShape="1">
              <a:blip r:embed="rId2"/>
              <a:srcRect l="5640" t="8879" r="3589" b="3614"/>
              <a:stretch/>
            </p:blipFill>
            <p:spPr>
              <a:xfrm>
                <a:off x="1979333" y="1994984"/>
                <a:ext cx="4874489" cy="3139501"/>
              </a:xfrm>
              <a:prstGeom prst="rect">
                <a:avLst/>
              </a:prstGeom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2057400" y="1944688"/>
                <a:ext cx="1371600" cy="7985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4191000" y="3400427"/>
                <a:ext cx="1447800" cy="3333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100" dirty="0" smtClean="0">
                    <a:solidFill>
                      <a:schemeClr val="tx1"/>
                    </a:solidFill>
                  </a:rPr>
                  <a:t>    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2705100" y="4695827"/>
                <a:ext cx="1333500" cy="3333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100" dirty="0" smtClean="0">
                    <a:solidFill>
                      <a:schemeClr val="tx1"/>
                    </a:solidFill>
                  </a:rPr>
                  <a:t>  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5410200" y="1992317"/>
                <a:ext cx="1371600" cy="7985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/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6561811" y="5416083"/>
              <a:ext cx="1552098" cy="501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smtClean="0"/>
                <a:t># features</a:t>
              </a:r>
              <a:endParaRPr lang="en-US" sz="1100"/>
            </a:p>
          </p:txBody>
        </p:sp>
        <p:sp>
          <p:nvSpPr>
            <p:cNvPr id="23" name="TextBox 22"/>
            <p:cNvSpPr txBox="1"/>
            <p:nvPr/>
          </p:nvSpPr>
          <p:spPr>
            <a:xfrm rot="16200000">
              <a:off x="1167626" y="3015001"/>
              <a:ext cx="953011" cy="501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smtClean="0"/>
                <a:t>Error</a:t>
              </a:r>
              <a:endParaRPr lang="en-US" sz="1100" dirty="0"/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V="1">
              <a:off x="1905000" y="1295400"/>
              <a:ext cx="0" cy="43053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1644134" y="5416082"/>
              <a:ext cx="59149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4861560" y="3822926"/>
              <a:ext cx="0" cy="1593156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4092743" y="5546852"/>
              <a:ext cx="2449194" cy="501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smtClean="0"/>
                <a:t>right # of features</a:t>
              </a:r>
              <a:endParaRPr lang="en-US" sz="1100"/>
            </a:p>
          </p:txBody>
        </p:sp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718" y="4454197"/>
            <a:ext cx="645786" cy="201438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455" y="5257800"/>
            <a:ext cx="667868" cy="18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86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371600"/>
            <a:ext cx="41148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/>
              <a:t>Best Subset Selection:</a:t>
            </a:r>
          </a:p>
          <a:p>
            <a:pPr lvl="1">
              <a:buFont typeface="Wingdings" charset="2"/>
              <a:buChar char="q"/>
            </a:pPr>
            <a:r>
              <a:rPr lang="en-US" sz="2000" dirty="0" smtClean="0"/>
              <a:t>Try all subsets of features</a:t>
            </a:r>
          </a:p>
          <a:p>
            <a:pPr lvl="1">
              <a:buFont typeface="Wingdings" charset="2"/>
              <a:buChar char="q"/>
            </a:pPr>
            <a:r>
              <a:rPr lang="en-US" sz="2000" dirty="0" smtClean="0"/>
              <a:t>Too expensive</a:t>
            </a:r>
          </a:p>
          <a:p>
            <a:pPr>
              <a:buFont typeface="Wingdings" charset="2"/>
              <a:buChar char="q"/>
            </a:pPr>
            <a:endParaRPr lang="en-US" sz="2400" dirty="0"/>
          </a:p>
          <a:p>
            <a:pPr>
              <a:buFont typeface="Wingdings" charset="2"/>
              <a:buChar char="q"/>
            </a:pPr>
            <a:r>
              <a:rPr lang="en-US" sz="2400" dirty="0" smtClean="0"/>
              <a:t>Greedy approaches:</a:t>
            </a:r>
          </a:p>
          <a:p>
            <a:pPr lvl="1">
              <a:buFont typeface="Wingdings" charset="2"/>
              <a:buChar char="q"/>
            </a:pPr>
            <a:r>
              <a:rPr lang="en-US" sz="2000" dirty="0" smtClean="0"/>
              <a:t>Forward step-wise</a:t>
            </a:r>
          </a:p>
          <a:p>
            <a:pPr lvl="1">
              <a:buFont typeface="Wingdings" charset="2"/>
              <a:buChar char="q"/>
            </a:pPr>
            <a:r>
              <a:rPr lang="en-US" sz="2000" dirty="0" smtClean="0"/>
              <a:t>Backward step-wise</a:t>
            </a:r>
          </a:p>
          <a:p>
            <a:pPr lvl="1">
              <a:buFont typeface="Wingdings" charset="2"/>
              <a:buChar char="q"/>
            </a:pPr>
            <a:r>
              <a:rPr lang="en-US" sz="2000" dirty="0" smtClean="0"/>
              <a:t>Forward stage-wise</a:t>
            </a:r>
          </a:p>
          <a:p>
            <a:pPr lvl="1">
              <a:buFont typeface="Wingdings" charset="2"/>
              <a:buChar char="q"/>
            </a:pPr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Few Combinatorial Approaches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447800"/>
            <a:ext cx="4948174" cy="35497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3286" y="5245388"/>
            <a:ext cx="826225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Wingdings" charset="2"/>
              <a:buChar char="q"/>
            </a:pPr>
            <a:r>
              <a:rPr lang="en-US" sz="2000" dirty="0"/>
              <a:t>More </a:t>
            </a:r>
            <a:r>
              <a:rPr lang="en-US" sz="2000" dirty="0" smtClean="0"/>
              <a:t>efficient</a:t>
            </a:r>
            <a:endParaRPr lang="en-US" sz="2000" dirty="0"/>
          </a:p>
          <a:p>
            <a:pPr lvl="1">
              <a:buFont typeface="Wingdings" charset="2"/>
              <a:buChar char="q"/>
            </a:pPr>
            <a:r>
              <a:rPr lang="en-US" sz="2000" dirty="0"/>
              <a:t>Not robust: solutions can change drastically with </a:t>
            </a:r>
            <a:r>
              <a:rPr lang="en-US" sz="2000" dirty="0" smtClean="0"/>
              <a:t>small changes </a:t>
            </a:r>
            <a:r>
              <a:rPr lang="en-US" sz="2000" dirty="0"/>
              <a:t>in data</a:t>
            </a:r>
          </a:p>
        </p:txBody>
      </p:sp>
    </p:spTree>
    <p:extLst>
      <p:ext uri="{BB962C8B-B14F-4D97-AF65-F5344CB8AC3E}">
        <p14:creationId xmlns:p14="http://schemas.microsoft.com/office/powerpoint/2010/main" val="1429569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Shrinkage/Regularization Methods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57975" y="4382954"/>
            <a:ext cx="638025" cy="265246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6096000" y="4955421"/>
            <a:ext cx="3020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Penalty if </a:t>
            </a:r>
            <a:r>
              <a:rPr lang="el-GR" dirty="0" smtClean="0"/>
              <a:t>β </a:t>
            </a:r>
            <a:r>
              <a:rPr lang="en-US" dirty="0" smtClean="0"/>
              <a:t>is "complicated"</a:t>
            </a:r>
            <a:endParaRPr lang="en-US" dirty="0"/>
          </a:p>
        </p:txBody>
      </p:sp>
      <p:cxnSp>
        <p:nvCxnSpPr>
          <p:cNvPr id="62" name="Straight Arrow Connector 61"/>
          <p:cNvCxnSpPr>
            <a:stCxn id="60" idx="1"/>
          </p:cNvCxnSpPr>
          <p:nvPr/>
        </p:nvCxnSpPr>
        <p:spPr>
          <a:xfrm flipH="1" flipV="1">
            <a:off x="5776988" y="4744617"/>
            <a:ext cx="319012" cy="3954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05011" y="5441953"/>
            <a:ext cx="8486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Occam's razor, KISS (Keep it Simple, </a:t>
            </a:r>
            <a:r>
              <a:rPr lang="en-US" dirty="0" err="1" smtClean="0"/>
              <a:t>Stratis</a:t>
            </a:r>
            <a:r>
              <a:rPr lang="en-US" dirty="0" smtClean="0"/>
              <a:t>): among two solutions that produce </a:t>
            </a:r>
            <a:r>
              <a:rPr lang="en-US" b="1" dirty="0" smtClean="0"/>
              <a:t>the same RSS</a:t>
            </a:r>
            <a:r>
              <a:rPr lang="en-US" dirty="0" smtClean="0"/>
              <a:t>, we prefer the one that has </a:t>
            </a:r>
            <a:r>
              <a:rPr lang="en-US" b="1" dirty="0" smtClean="0"/>
              <a:t>smaller complexity</a:t>
            </a:r>
            <a:endParaRPr lang="en-US" b="1" dirty="0"/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81200" y="4177748"/>
            <a:ext cx="3390851" cy="709714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 flipH="1">
            <a:off x="4467961" y="3895799"/>
            <a:ext cx="599356" cy="4476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8" name="Picture 6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05400" y="3599014"/>
            <a:ext cx="812227" cy="29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0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3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Shrinkage/Regularization Methods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981200" y="4177748"/>
            <a:ext cx="3390851" cy="7097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96665" y="4419600"/>
            <a:ext cx="775535" cy="2411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57400" y="4955347"/>
            <a:ext cx="759895" cy="265246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2905582" y="4876800"/>
            <a:ext cx="5716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 of non-zero elements of     (</a:t>
            </a:r>
            <a:r>
              <a:rPr lang="en-US" dirty="0" err="1" smtClean="0"/>
              <a:t>i.e</a:t>
            </a:r>
            <a:r>
              <a:rPr lang="en-US" dirty="0" smtClean="0"/>
              <a:t>, size of    's </a:t>
            </a:r>
            <a:r>
              <a:rPr lang="en-US" b="1" dirty="0" smtClean="0"/>
              <a:t>support</a:t>
            </a:r>
            <a:r>
              <a:rPr lang="en-US" dirty="0" smtClean="0"/>
              <a:t>) </a:t>
            </a:r>
            <a:endParaRPr lang="en-US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647613" y="4968065"/>
            <a:ext cx="150545" cy="236571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070792" y="4962048"/>
            <a:ext cx="150545" cy="236571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505426" y="4431450"/>
            <a:ext cx="547437" cy="1824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6185780" y="433162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 for some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866422" y="5410200"/>
            <a:ext cx="80634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Occam's razor:  Between two     with the same RSS, we prefer the one that is</a:t>
            </a:r>
          </a:p>
          <a:p>
            <a:r>
              <a:rPr lang="en-US" dirty="0"/>
              <a:t>	</a:t>
            </a:r>
            <a:r>
              <a:rPr lang="en-US" dirty="0" smtClean="0"/>
              <a:t>		    </a:t>
            </a:r>
            <a:r>
              <a:rPr lang="en-US" b="1" dirty="0" smtClean="0"/>
              <a:t>sparser</a:t>
            </a:r>
            <a:r>
              <a:rPr lang="en-US" dirty="0" smtClean="0"/>
              <a:t>, i.e., has fewer features.</a:t>
            </a:r>
            <a:endParaRPr lang="en-US" dirty="0"/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025348" y="5506094"/>
            <a:ext cx="136859" cy="21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10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Shrinkage/Regularization Methods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981200" y="4177748"/>
            <a:ext cx="3390851" cy="7097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96665" y="4419600"/>
            <a:ext cx="775535" cy="2411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57400" y="4955347"/>
            <a:ext cx="759895" cy="265246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2905582" y="4876800"/>
            <a:ext cx="5716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 of non-zero elements of     (</a:t>
            </a:r>
            <a:r>
              <a:rPr lang="en-US" dirty="0" err="1" smtClean="0"/>
              <a:t>i.e</a:t>
            </a:r>
            <a:r>
              <a:rPr lang="en-US" dirty="0" smtClean="0"/>
              <a:t>, size of    's </a:t>
            </a:r>
            <a:r>
              <a:rPr lang="en-US" b="1" dirty="0" smtClean="0"/>
              <a:t>support</a:t>
            </a:r>
            <a:r>
              <a:rPr lang="en-US" dirty="0" smtClean="0"/>
              <a:t>) </a:t>
            </a:r>
            <a:endParaRPr lang="en-US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647613" y="4968065"/>
            <a:ext cx="150545" cy="236571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070792" y="4962048"/>
            <a:ext cx="150545" cy="236571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505426" y="4431450"/>
            <a:ext cx="547437" cy="1824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6185780" y="433162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 for some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8090" y="5409150"/>
            <a:ext cx="733369" cy="228685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>
            <a:off x="1570074" y="5347252"/>
            <a:ext cx="395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: optimal solution contains only </a:t>
            </a:r>
            <a:r>
              <a:rPr lang="en-US" dirty="0" err="1" smtClean="0"/>
              <a:t>zeros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1524000" y="5726668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:  linear regression</a:t>
            </a:r>
            <a:endParaRPr lang="en-US" dirty="0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61601" y="5828177"/>
            <a:ext cx="662399" cy="212914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162800" y="5509904"/>
            <a:ext cx="149829" cy="20502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6096000" y="5426925"/>
            <a:ext cx="2778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dirty="0" smtClean="0"/>
              <a:t>Varying    can be used for feature selection!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9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Shrinkage/Regularization Methods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981200" y="4177748"/>
            <a:ext cx="3390851" cy="7097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96665" y="4419600"/>
            <a:ext cx="775535" cy="241133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505426" y="4431450"/>
            <a:ext cx="547437" cy="1824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6185780" y="433162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 for some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544245" y="5139005"/>
            <a:ext cx="4942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Problem: Alas, this is </a:t>
            </a:r>
            <a:r>
              <a:rPr lang="en-US" b="1" dirty="0" smtClean="0"/>
              <a:t>not a convex objective!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514600" y="5476892"/>
            <a:ext cx="510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Solution: We </a:t>
            </a:r>
            <a:r>
              <a:rPr lang="en-US" dirty="0" smtClean="0"/>
              <a:t>replace it with </a:t>
            </a:r>
            <a:r>
              <a:rPr lang="en-US" b="1" dirty="0" smtClean="0"/>
              <a:t>convex relaxations</a:t>
            </a:r>
          </a:p>
        </p:txBody>
      </p:sp>
    </p:spTree>
    <p:extLst>
      <p:ext uri="{BB962C8B-B14F-4D97-AF65-F5344CB8AC3E}">
        <p14:creationId xmlns:p14="http://schemas.microsoft.com/office/powerpoint/2010/main" val="743905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Fitting Quadratic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666206" y="5334005"/>
            <a:ext cx="304800" cy="228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8870196"/>
              </p:ext>
            </p:extLst>
          </p:nvPr>
        </p:nvGraphicFramePr>
        <p:xfrm>
          <a:off x="459522" y="1354971"/>
          <a:ext cx="4111067" cy="226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25865" y="4364248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31111" y="4768959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914400" y="5556027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3733805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" y="3962405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4524121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202" y="5045985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3581405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71800" y="3975635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4316762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4309906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4216572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4205038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51" name="Picture 5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20314" y="1511998"/>
            <a:ext cx="5677705" cy="725671"/>
          </a:xfrm>
          <a:prstGeom prst="rect">
            <a:avLst/>
          </a:prstGeom>
        </p:spPr>
      </p:pic>
      <p:sp>
        <p:nvSpPr>
          <p:cNvPr id="52" name="Left Brace 51"/>
          <p:cNvSpPr/>
          <p:nvPr/>
        </p:nvSpPr>
        <p:spPr bwMode="auto">
          <a:xfrm rot="16200000">
            <a:off x="1718347" y="5384146"/>
            <a:ext cx="241203" cy="104474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48864" y="6054938"/>
            <a:ext cx="156136" cy="22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Ridge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05426" y="4431450"/>
            <a:ext cx="547437" cy="1824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6185780" y="433162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 for some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49278" y="4876441"/>
            <a:ext cx="2351373" cy="767064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2209800" y="504720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where 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6034051" y="5265359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2800"/>
                </a:solidFill>
              </a:rPr>
              <a:t>Convex!!!!</a:t>
            </a:r>
            <a:endParaRPr lang="en-US" b="1" dirty="0">
              <a:solidFill>
                <a:srgbClr val="FF28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119105" y="4993663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rgbClr val="FF2800"/>
                </a:solidFill>
              </a:rPr>
              <a:t>Strongly</a:t>
            </a:r>
            <a:endParaRPr lang="en-US" b="1" dirty="0">
              <a:solidFill>
                <a:srgbClr val="FF2800"/>
              </a:solidFill>
            </a:endParaRP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371600" y="4146302"/>
            <a:ext cx="4874797" cy="70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3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62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Lasso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05426" y="4431450"/>
            <a:ext cx="547437" cy="1824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6185780" y="433162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 for some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2728949" y="504720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where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682665" y="4902261"/>
            <a:ext cx="1498935" cy="6973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99995" y="4953261"/>
            <a:ext cx="2210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2800"/>
                </a:solidFill>
              </a:rPr>
              <a:t>Convex! </a:t>
            </a:r>
          </a:p>
          <a:p>
            <a:r>
              <a:rPr lang="en-US" b="1" dirty="0" smtClean="0">
                <a:solidFill>
                  <a:srgbClr val="FF2800"/>
                </a:solidFill>
              </a:rPr>
              <a:t>(not differentiable)</a:t>
            </a:r>
            <a:endParaRPr lang="en-US" b="1" dirty="0">
              <a:solidFill>
                <a:srgbClr val="FF28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369688" y="4212591"/>
            <a:ext cx="4867629" cy="70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7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Ridge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67963" y="3606502"/>
            <a:ext cx="547437" cy="1824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7048317" y="3506679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 for some</a:t>
            </a:r>
            <a:endParaRPr lang="en-US" dirty="0"/>
          </a:p>
        </p:txBody>
      </p:sp>
      <p:sp>
        <p:nvSpPr>
          <p:cNvPr id="2" name="Right Brace 1"/>
          <p:cNvSpPr/>
          <p:nvPr/>
        </p:nvSpPr>
        <p:spPr>
          <a:xfrm rot="5400000">
            <a:off x="6551758" y="3811396"/>
            <a:ext cx="179387" cy="43021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88223" y="4318049"/>
            <a:ext cx="21595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l2-penalty, </a:t>
            </a:r>
          </a:p>
          <a:p>
            <a:r>
              <a:rPr lang="en-US" dirty="0" smtClean="0"/>
              <a:t>ridge penalty,</a:t>
            </a:r>
          </a:p>
          <a:p>
            <a:r>
              <a:rPr lang="en-US" dirty="0"/>
              <a:t>regularization term,</a:t>
            </a:r>
          </a:p>
          <a:p>
            <a:endParaRPr lang="en-US" dirty="0"/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29242" y="3375859"/>
            <a:ext cx="4028758" cy="58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80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Ridge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67963" y="3606502"/>
            <a:ext cx="547437" cy="1824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7048317" y="3506679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 for some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88223" y="4318049"/>
            <a:ext cx="273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regularization parameter</a:t>
            </a:r>
            <a:endParaRPr lang="en-US" dirty="0"/>
          </a:p>
        </p:txBody>
      </p:sp>
      <p:cxnSp>
        <p:nvCxnSpPr>
          <p:cNvPr id="55" name="Straight Arrow Connector 54"/>
          <p:cNvCxnSpPr/>
          <p:nvPr/>
        </p:nvCxnSpPr>
        <p:spPr>
          <a:xfrm flipH="1" flipV="1">
            <a:off x="6424042" y="3823253"/>
            <a:ext cx="129158" cy="4947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5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29242" y="3375859"/>
            <a:ext cx="4028758" cy="58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5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Ridge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7963" y="3606502"/>
            <a:ext cx="547437" cy="1824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7048317" y="3506679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 for some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1386" y="3348737"/>
            <a:ext cx="3551823" cy="6451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1067" y="4038600"/>
            <a:ext cx="2456950" cy="267202"/>
          </a:xfrm>
          <a:prstGeom prst="rect">
            <a:avLst/>
          </a:prstGeom>
        </p:spPr>
      </p:pic>
      <p:grpSp>
        <p:nvGrpSpPr>
          <p:cNvPr id="56" name="Group 55"/>
          <p:cNvGrpSpPr/>
          <p:nvPr/>
        </p:nvGrpSpPr>
        <p:grpSpPr>
          <a:xfrm>
            <a:off x="152400" y="1143000"/>
            <a:ext cx="3519291" cy="2596299"/>
            <a:chOff x="309155" y="3846659"/>
            <a:chExt cx="3519291" cy="2596299"/>
          </a:xfrm>
        </p:grpSpPr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 flipH="1">
              <a:off x="706818" y="4611740"/>
              <a:ext cx="319208" cy="326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0" name="Picture 13" descr="C:\Users\ioannidiss.AM\AppData\Local\Microsoft\Windows\Temporary Internet Files\Content.IE5\RQ0SPBYQ\MC900433954[1].PNG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 flipH="1">
              <a:off x="712064" y="5016451"/>
              <a:ext cx="321321" cy="3213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2" name="Picture 10" descr="C:\Users\ioannidiss.AM\AppData\Local\Microsoft\Windows\Temporary Internet Files\Content.IE5\P3O3245A\MC900432626[1].PNG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 flipH="1">
              <a:off x="695353" y="5803519"/>
              <a:ext cx="311373" cy="3113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63" name="Group 62"/>
            <p:cNvGrpSpPr/>
            <p:nvPr/>
          </p:nvGrpSpPr>
          <p:grpSpPr>
            <a:xfrm>
              <a:off x="1152553" y="3981297"/>
              <a:ext cx="1585599" cy="2041622"/>
              <a:chOff x="1472587" y="1158777"/>
              <a:chExt cx="1585599" cy="2041622"/>
            </a:xfrm>
          </p:grpSpPr>
          <p:sp>
            <p:nvSpPr>
              <p:cNvPr id="65" name="TextBox 64"/>
              <p:cNvSpPr txBox="1"/>
              <p:nvPr/>
            </p:nvSpPr>
            <p:spPr>
              <a:xfrm rot="19289708">
                <a:off x="2067586" y="1158777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Age</a:t>
                </a:r>
                <a:endParaRPr lang="en-US" dirty="0"/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1472587" y="1218043"/>
                <a:ext cx="1270613" cy="1982356"/>
                <a:chOff x="1437440" y="1218043"/>
                <a:chExt cx="1270613" cy="1982356"/>
              </a:xfrm>
            </p:grpSpPr>
            <p:sp>
              <p:nvSpPr>
                <p:cNvPr id="67" name="Rectangle 66"/>
                <p:cNvSpPr/>
                <p:nvPr/>
              </p:nvSpPr>
              <p:spPr bwMode="auto">
                <a:xfrm>
                  <a:off x="1512023" y="1752598"/>
                  <a:ext cx="901416" cy="1447801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457200" rtl="0" eaLnBrk="1" fontAlgn="base" latinLnBrk="0" hangingPunct="0">
                    <a:lnSpc>
                      <a:spcPct val="93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itchFamily="16" charset="0"/>
                    <a:buNone/>
                    <a:tabLst/>
                  </a:pPr>
                  <a:endParaRPr kumimoji="0" lang="en-US" sz="1800" b="0" i="0" u="none" strike="noStrike" cap="none" normalizeH="0" baseline="0" smtClean="0">
                    <a:ln>
                      <a:noFill/>
                    </a:ln>
                    <a:effectLst/>
                    <a:latin typeface="Arial" charset="0"/>
                  </a:endParaRP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 rot="19289708">
                  <a:off x="1437440" y="1239683"/>
                  <a:ext cx="99060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smtClean="0"/>
                    <a:t>Gender</a:t>
                  </a:r>
                  <a:endParaRPr lang="en-US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 rot="19289708">
                  <a:off x="1717453" y="1218043"/>
                  <a:ext cx="99060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smtClean="0"/>
                    <a:t>Weight</a:t>
                  </a:r>
                  <a:endParaRPr lang="en-US" dirty="0"/>
                </a:p>
              </p:txBody>
            </p:sp>
          </p:grpSp>
        </p:grpSp>
        <p:sp>
          <p:nvSpPr>
            <p:cNvPr id="70" name="Left Brace 69"/>
            <p:cNvSpPr/>
            <p:nvPr/>
          </p:nvSpPr>
          <p:spPr bwMode="auto">
            <a:xfrm>
              <a:off x="494975" y="4771613"/>
              <a:ext cx="152400" cy="1196529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09155" y="5293477"/>
              <a:ext cx="136518" cy="114500"/>
            </a:xfrm>
            <a:prstGeom prst="rect">
              <a:avLst/>
            </a:prstGeom>
          </p:spPr>
        </p:pic>
        <p:grpSp>
          <p:nvGrpSpPr>
            <p:cNvPr id="72" name="Group 71"/>
            <p:cNvGrpSpPr/>
            <p:nvPr/>
          </p:nvGrpSpPr>
          <p:grpSpPr>
            <a:xfrm>
              <a:off x="2143153" y="3846659"/>
              <a:ext cx="1685293" cy="2191081"/>
              <a:chOff x="2491153" y="1009318"/>
              <a:chExt cx="1685293" cy="2191081"/>
            </a:xfrm>
          </p:grpSpPr>
          <p:sp>
            <p:nvSpPr>
              <p:cNvPr id="73" name="Rectangle 72"/>
              <p:cNvSpPr/>
              <p:nvPr/>
            </p:nvSpPr>
            <p:spPr bwMode="auto">
              <a:xfrm>
                <a:off x="2644598" y="1732838"/>
                <a:ext cx="277091" cy="146756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 rot="19289708">
                <a:off x="2491153" y="1009318"/>
                <a:ext cx="168529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Blood Pressure </a:t>
                </a:r>
                <a:endParaRPr lang="en-US" dirty="0"/>
              </a:p>
            </p:txBody>
          </p:sp>
        </p:grpSp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77677" y="6240182"/>
              <a:ext cx="794852" cy="177197"/>
            </a:xfrm>
            <a:prstGeom prst="rect">
              <a:avLst/>
            </a:prstGeom>
          </p:spPr>
        </p:pic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716679" y="6253611"/>
              <a:ext cx="584747" cy="189347"/>
            </a:xfrm>
            <a:prstGeom prst="rect">
              <a:avLst/>
            </a:prstGeom>
          </p:spPr>
        </p:pic>
        <p:cxnSp>
          <p:nvCxnSpPr>
            <p:cNvPr id="77" name="Straight Connector 76"/>
            <p:cNvCxnSpPr/>
            <p:nvPr/>
          </p:nvCxnSpPr>
          <p:spPr bwMode="auto">
            <a:xfrm flipV="1">
              <a:off x="1334306" y="6022919"/>
              <a:ext cx="343538" cy="222068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rgbClr val="00CC99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8" name="Straight Connector 77"/>
            <p:cNvCxnSpPr/>
            <p:nvPr/>
          </p:nvCxnSpPr>
          <p:spPr bwMode="auto">
            <a:xfrm flipH="1" flipV="1">
              <a:off x="2435144" y="6037740"/>
              <a:ext cx="589410" cy="220676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52800" y="4724400"/>
            <a:ext cx="2689788" cy="248835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352800" y="4419600"/>
            <a:ext cx="3116362" cy="248835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869530" y="5213241"/>
            <a:ext cx="3988470" cy="286753"/>
          </a:xfrm>
          <a:prstGeom prst="rect">
            <a:avLst/>
          </a:prstGeom>
        </p:spPr>
      </p:pic>
      <p:sp>
        <p:nvSpPr>
          <p:cNvPr id="79" name="Right Brace 78"/>
          <p:cNvSpPr/>
          <p:nvPr/>
        </p:nvSpPr>
        <p:spPr>
          <a:xfrm rot="5400000">
            <a:off x="5408109" y="4943226"/>
            <a:ext cx="138044" cy="1226733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/>
          <p:cNvSpPr txBox="1"/>
          <p:nvPr/>
        </p:nvSpPr>
        <p:spPr>
          <a:xfrm>
            <a:off x="4735303" y="5605046"/>
            <a:ext cx="21226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Invertible for          !   </a:t>
            </a:r>
            <a:endParaRPr lang="en-US" sz="1600" dirty="0"/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0703" y="5713175"/>
            <a:ext cx="452427" cy="15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48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80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Ridge Regression: Intuition #1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45513" y="4322620"/>
            <a:ext cx="2263214" cy="5865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1267" y="4423859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Minimize:</a:t>
            </a:r>
            <a:endParaRPr lang="en-US" sz="1400" dirty="0"/>
          </a:p>
        </p:txBody>
      </p:sp>
      <p:sp>
        <p:nvSpPr>
          <p:cNvPr id="56" name="TextBox 55"/>
          <p:cNvSpPr txBox="1"/>
          <p:nvPr/>
        </p:nvSpPr>
        <p:spPr>
          <a:xfrm>
            <a:off x="221267" y="5144196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subject to: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33600" y="5204221"/>
            <a:ext cx="576306" cy="215442"/>
          </a:xfrm>
          <a:prstGeom prst="rect">
            <a:avLst/>
          </a:prstGeom>
        </p:spPr>
      </p:pic>
      <p:cxnSp>
        <p:nvCxnSpPr>
          <p:cNvPr id="55" name="Straight Connector 54"/>
          <p:cNvCxnSpPr/>
          <p:nvPr/>
        </p:nvCxnSpPr>
        <p:spPr>
          <a:xfrm>
            <a:off x="4648200" y="4306976"/>
            <a:ext cx="0" cy="19496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5486400" y="4419600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Minimize:</a:t>
            </a:r>
            <a:endParaRPr lang="en-US" sz="1400" dirty="0"/>
          </a:p>
        </p:txBody>
      </p:sp>
      <p:sp>
        <p:nvSpPr>
          <p:cNvPr id="62" name="TextBox 61"/>
          <p:cNvSpPr txBox="1"/>
          <p:nvPr/>
        </p:nvSpPr>
        <p:spPr>
          <a:xfrm>
            <a:off x="5486400" y="5139937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subject to:</a:t>
            </a:r>
            <a:endParaRPr lang="en-US" sz="1400" dirty="0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43074" y="4306976"/>
            <a:ext cx="1445615" cy="58654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618383" y="5181600"/>
            <a:ext cx="770204" cy="242911"/>
          </a:xfrm>
          <a:prstGeom prst="rect">
            <a:avLst/>
          </a:prstGeom>
        </p:spPr>
      </p:pic>
      <p:grpSp>
        <p:nvGrpSpPr>
          <p:cNvPr id="70" name="Group 69"/>
          <p:cNvGrpSpPr/>
          <p:nvPr/>
        </p:nvGrpSpPr>
        <p:grpSpPr>
          <a:xfrm>
            <a:off x="2004688" y="3570646"/>
            <a:ext cx="5198859" cy="646331"/>
            <a:chOff x="2004688" y="3570646"/>
            <a:chExt cx="5198859" cy="646331"/>
          </a:xfrm>
        </p:grpSpPr>
        <p:sp>
          <p:nvSpPr>
            <p:cNvPr id="63" name="TextBox 62"/>
            <p:cNvSpPr txBox="1"/>
            <p:nvPr/>
          </p:nvSpPr>
          <p:spPr>
            <a:xfrm>
              <a:off x="2004688" y="3570646"/>
              <a:ext cx="51988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For every            , there exists a            such that </a:t>
              </a:r>
            </a:p>
            <a:p>
              <a:pPr algn="ctr"/>
              <a:r>
                <a:rPr lang="en-US" dirty="0" smtClean="0"/>
                <a:t>the two problems produce </a:t>
              </a:r>
              <a:r>
                <a:rPr lang="en-US" b="1" dirty="0" smtClean="0"/>
                <a:t>the same solution</a:t>
              </a:r>
              <a:endParaRPr lang="en-US" b="1" dirty="0"/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450817" y="3661875"/>
              <a:ext cx="551999" cy="207895"/>
            </a:xfrm>
            <a:prstGeom prst="rect">
              <a:avLst/>
            </a:prstGeom>
          </p:spPr>
        </p:pic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3193159" y="3658606"/>
              <a:ext cx="602181" cy="2222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3337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Ridge Regression: Intuition #1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513" y="2123574"/>
            <a:ext cx="2263214" cy="5865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1267" y="2224813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Minimize:</a:t>
            </a:r>
            <a:endParaRPr lang="en-US" sz="1400" dirty="0"/>
          </a:p>
        </p:txBody>
      </p:sp>
      <p:sp>
        <p:nvSpPr>
          <p:cNvPr id="56" name="TextBox 55"/>
          <p:cNvSpPr txBox="1"/>
          <p:nvPr/>
        </p:nvSpPr>
        <p:spPr>
          <a:xfrm>
            <a:off x="221267" y="2945150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subject to: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3005175"/>
            <a:ext cx="576306" cy="215442"/>
          </a:xfrm>
          <a:prstGeom prst="rect">
            <a:avLst/>
          </a:prstGeom>
        </p:spPr>
      </p:pic>
      <p:cxnSp>
        <p:nvCxnSpPr>
          <p:cNvPr id="55" name="Straight Connector 54"/>
          <p:cNvCxnSpPr/>
          <p:nvPr/>
        </p:nvCxnSpPr>
        <p:spPr>
          <a:xfrm>
            <a:off x="4648200" y="2107930"/>
            <a:ext cx="0" cy="13210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5486400" y="2220554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Minimize:</a:t>
            </a:r>
            <a:endParaRPr lang="en-US" sz="1400" dirty="0"/>
          </a:p>
        </p:txBody>
      </p:sp>
      <p:sp>
        <p:nvSpPr>
          <p:cNvPr id="62" name="TextBox 61"/>
          <p:cNvSpPr txBox="1"/>
          <p:nvPr/>
        </p:nvSpPr>
        <p:spPr>
          <a:xfrm>
            <a:off x="5486400" y="2940891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subject to:</a:t>
            </a:r>
            <a:endParaRPr lang="en-US" sz="1400" dirty="0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074" y="2107930"/>
            <a:ext cx="1445615" cy="58654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8383" y="2982554"/>
            <a:ext cx="770204" cy="242911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381000" y="3505200"/>
            <a:ext cx="77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Proof</a:t>
            </a:r>
            <a:r>
              <a:rPr lang="en-US" sz="1600" dirty="0" smtClean="0"/>
              <a:t>:</a:t>
            </a:r>
            <a:endParaRPr lang="en-US" sz="1600" dirty="0"/>
          </a:p>
        </p:txBody>
      </p:sp>
      <p:sp>
        <p:nvSpPr>
          <p:cNvPr id="69" name="TextBox 68"/>
          <p:cNvSpPr txBox="1"/>
          <p:nvPr/>
        </p:nvSpPr>
        <p:spPr>
          <a:xfrm>
            <a:off x="1867488" y="1752600"/>
            <a:ext cx="13580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PROBLEM 1</a:t>
            </a:r>
            <a:endParaRPr lang="en-US" sz="1600" dirty="0"/>
          </a:p>
        </p:txBody>
      </p:sp>
      <p:sp>
        <p:nvSpPr>
          <p:cNvPr id="70" name="TextBox 69"/>
          <p:cNvSpPr txBox="1"/>
          <p:nvPr/>
        </p:nvSpPr>
        <p:spPr>
          <a:xfrm>
            <a:off x="5962060" y="1764268"/>
            <a:ext cx="13580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PROBLEM 2</a:t>
            </a:r>
            <a:endParaRPr lang="en-US" sz="1600" dirty="0"/>
          </a:p>
        </p:txBody>
      </p:sp>
      <p:grpSp>
        <p:nvGrpSpPr>
          <p:cNvPr id="98" name="Group 97"/>
          <p:cNvGrpSpPr/>
          <p:nvPr/>
        </p:nvGrpSpPr>
        <p:grpSpPr>
          <a:xfrm>
            <a:off x="533400" y="3923045"/>
            <a:ext cx="1732404" cy="338554"/>
            <a:chOff x="533400" y="3923045"/>
            <a:chExt cx="1732404" cy="338554"/>
          </a:xfrm>
        </p:grpSpPr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6800" y="3962400"/>
              <a:ext cx="882773" cy="242911"/>
            </a:xfrm>
            <a:prstGeom prst="rect">
              <a:avLst/>
            </a:prstGeom>
          </p:spPr>
        </p:pic>
        <p:sp>
          <p:nvSpPr>
            <p:cNvPr id="72" name="Rectangle 71"/>
            <p:cNvSpPr/>
            <p:nvPr/>
          </p:nvSpPr>
          <p:spPr>
            <a:xfrm>
              <a:off x="533400" y="3923045"/>
              <a:ext cx="173240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/>
                <a:t>Let                   .</a:t>
              </a:r>
              <a:endParaRPr lang="en-US" sz="1600" dirty="0"/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2265804" y="1071493"/>
            <a:ext cx="46650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For every            , there exists a            such that </a:t>
            </a:r>
          </a:p>
          <a:p>
            <a:pPr algn="ctr"/>
            <a:r>
              <a:rPr lang="en-US" sz="1600" dirty="0" smtClean="0"/>
              <a:t>the two problems produce </a:t>
            </a:r>
            <a:r>
              <a:rPr lang="en-US" sz="1600" b="1" dirty="0" smtClean="0"/>
              <a:t>the same solution</a:t>
            </a:r>
            <a:endParaRPr lang="en-US" sz="1600" b="1" dirty="0"/>
          </a:p>
        </p:txBody>
      </p:sp>
      <p:pic>
        <p:nvPicPr>
          <p:cNvPr id="79" name="Picture 7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5003" y="1180762"/>
            <a:ext cx="456197" cy="171814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24105" y="1182598"/>
            <a:ext cx="452427" cy="166968"/>
          </a:xfrm>
          <a:prstGeom prst="rect">
            <a:avLst/>
          </a:prstGeom>
        </p:spPr>
      </p:pic>
      <p:grpSp>
        <p:nvGrpSpPr>
          <p:cNvPr id="97" name="Group 96"/>
          <p:cNvGrpSpPr/>
          <p:nvPr/>
        </p:nvGrpSpPr>
        <p:grpSpPr>
          <a:xfrm>
            <a:off x="1221862" y="3505200"/>
            <a:ext cx="5889754" cy="338554"/>
            <a:chOff x="1221862" y="3505200"/>
            <a:chExt cx="5889754" cy="338554"/>
          </a:xfrm>
        </p:grpSpPr>
        <p:sp>
          <p:nvSpPr>
            <p:cNvPr id="61" name="TextBox 60"/>
            <p:cNvSpPr txBox="1"/>
            <p:nvPr/>
          </p:nvSpPr>
          <p:spPr>
            <a:xfrm>
              <a:off x="1221862" y="3505200"/>
              <a:ext cx="58897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Given a           , let       be an optimal solution to PROBLEM 1.  </a:t>
              </a:r>
              <a:endParaRPr lang="en-US" sz="1600" dirty="0"/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124200" y="3606628"/>
              <a:ext cx="188511" cy="188511"/>
            </a:xfrm>
            <a:prstGeom prst="rect">
              <a:avLst/>
            </a:prstGeom>
          </p:spPr>
        </p:pic>
        <p:pic>
          <p:nvPicPr>
            <p:cNvPr id="81" name="Picture 8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158938" y="3603434"/>
              <a:ext cx="452427" cy="166968"/>
            </a:xfrm>
            <a:prstGeom prst="rect">
              <a:avLst/>
            </a:prstGeom>
          </p:spPr>
        </p:pic>
      </p:grpSp>
      <p:grpSp>
        <p:nvGrpSpPr>
          <p:cNvPr id="99" name="Group 98"/>
          <p:cNvGrpSpPr/>
          <p:nvPr/>
        </p:nvGrpSpPr>
        <p:grpSpPr>
          <a:xfrm>
            <a:off x="2342649" y="3941017"/>
            <a:ext cx="6400801" cy="338554"/>
            <a:chOff x="2342649" y="3941017"/>
            <a:chExt cx="6400801" cy="338554"/>
          </a:xfrm>
        </p:grpSpPr>
        <p:sp>
          <p:nvSpPr>
            <p:cNvPr id="75" name="Rectangle 74"/>
            <p:cNvSpPr/>
            <p:nvPr/>
          </p:nvSpPr>
          <p:spPr>
            <a:xfrm>
              <a:off x="2342649" y="3941017"/>
              <a:ext cx="640080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/>
                <a:t>Then,     </a:t>
              </a:r>
              <a:r>
                <a:rPr lang="en-US" sz="1600" dirty="0"/>
                <a:t> </a:t>
              </a:r>
              <a:r>
                <a:rPr lang="en-US" sz="1600" dirty="0" smtClean="0"/>
                <a:t>is an optimal solution to PROBLEM 2 for this          .</a:t>
              </a:r>
              <a:endParaRPr lang="en-US" sz="1600" dirty="0"/>
            </a:p>
          </p:txBody>
        </p: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003260" y="4025457"/>
              <a:ext cx="188511" cy="188511"/>
            </a:xfrm>
            <a:prstGeom prst="rect">
              <a:avLst/>
            </a:prstGeom>
          </p:spPr>
        </p:pic>
        <p:pic>
          <p:nvPicPr>
            <p:cNvPr id="82" name="Picture 8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91400" y="4042416"/>
              <a:ext cx="414725" cy="156195"/>
            </a:xfrm>
            <a:prstGeom prst="rect">
              <a:avLst/>
            </a:prstGeom>
          </p:spPr>
        </p:pic>
      </p:grpSp>
      <p:sp>
        <p:nvSpPr>
          <p:cNvPr id="83" name="Rectangle 82"/>
          <p:cNvSpPr/>
          <p:nvPr/>
        </p:nvSpPr>
        <p:spPr>
          <a:xfrm>
            <a:off x="609600" y="4431268"/>
            <a:ext cx="18092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Suppose not.</a:t>
            </a:r>
            <a:endParaRPr lang="en-US" sz="1600" dirty="0"/>
          </a:p>
        </p:txBody>
      </p:sp>
      <p:grpSp>
        <p:nvGrpSpPr>
          <p:cNvPr id="100" name="Group 99"/>
          <p:cNvGrpSpPr/>
          <p:nvPr/>
        </p:nvGrpSpPr>
        <p:grpSpPr>
          <a:xfrm>
            <a:off x="2000750" y="4430617"/>
            <a:ext cx="6990850" cy="778528"/>
            <a:chOff x="2000750" y="4430617"/>
            <a:chExt cx="6990850" cy="778528"/>
          </a:xfrm>
        </p:grpSpPr>
        <p:sp>
          <p:nvSpPr>
            <p:cNvPr id="84" name="Rectangle 83"/>
            <p:cNvSpPr/>
            <p:nvPr/>
          </p:nvSpPr>
          <p:spPr>
            <a:xfrm>
              <a:off x="2000750" y="4430617"/>
              <a:ext cx="699085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/>
                <a:t>Then, there exists a                 such that                and                    </a:t>
              </a:r>
              <a:endParaRPr lang="en-US" sz="1600" dirty="0"/>
            </a:p>
          </p:txBody>
        </p:sp>
        <p:pic>
          <p:nvPicPr>
            <p:cNvPr id="85" name="Picture 8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038600" y="4525116"/>
              <a:ext cx="619395" cy="199284"/>
            </a:xfrm>
            <a:prstGeom prst="rect">
              <a:avLst/>
            </a:prstGeom>
          </p:spPr>
        </p:pic>
        <p:pic>
          <p:nvPicPr>
            <p:cNvPr id="86" name="Picture 85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56925" y="4503572"/>
              <a:ext cx="754045" cy="220828"/>
            </a:xfrm>
            <a:prstGeom prst="rect">
              <a:avLst/>
            </a:prstGeom>
          </p:spPr>
        </p:pic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195648" y="4724400"/>
              <a:ext cx="2771362" cy="484745"/>
            </a:xfrm>
            <a:prstGeom prst="rect">
              <a:avLst/>
            </a:prstGeom>
          </p:spPr>
        </p:pic>
      </p:grpSp>
      <p:sp>
        <p:nvSpPr>
          <p:cNvPr id="89" name="TextBox 88"/>
          <p:cNvSpPr txBox="1"/>
          <p:nvPr/>
        </p:nvSpPr>
        <p:spPr>
          <a:xfrm>
            <a:off x="533400" y="4953920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But then</a:t>
            </a:r>
            <a:endParaRPr lang="en-US" sz="1600"/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60367" y="5284421"/>
            <a:ext cx="1845943" cy="484745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468731" y="5282665"/>
            <a:ext cx="2218069" cy="484745"/>
          </a:xfrm>
          <a:prstGeom prst="rect">
            <a:avLst/>
          </a:prstGeom>
        </p:spPr>
      </p:pic>
      <p:sp>
        <p:nvSpPr>
          <p:cNvPr id="95" name="TextBox 94"/>
          <p:cNvSpPr txBox="1"/>
          <p:nvPr/>
        </p:nvSpPr>
        <p:spPr>
          <a:xfrm>
            <a:off x="533400" y="5883145"/>
            <a:ext cx="5628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 contradiction, as       is an optimal solution to PROBLEM 1</a:t>
            </a:r>
            <a:endParaRPr lang="en-US" sz="1600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463304" y="5932333"/>
            <a:ext cx="142192" cy="148115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86150" y="5965748"/>
            <a:ext cx="228098" cy="228098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17851" y="5279010"/>
            <a:ext cx="3877949" cy="48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87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83" grpId="0"/>
      <p:bldP spid="89" grpId="0"/>
      <p:bldP spid="95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Ridge Regression: Intuition #1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5486400" y="3087600"/>
            <a:ext cx="2502289" cy="1484400"/>
            <a:chOff x="5486400" y="1524000"/>
            <a:chExt cx="2502289" cy="1484400"/>
          </a:xfrm>
        </p:grpSpPr>
        <p:sp>
          <p:nvSpPr>
            <p:cNvPr id="60" name="TextBox 59"/>
            <p:cNvSpPr txBox="1"/>
            <p:nvPr/>
          </p:nvSpPr>
          <p:spPr>
            <a:xfrm>
              <a:off x="5486400" y="1980286"/>
              <a:ext cx="9412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Minimize:</a:t>
              </a:r>
              <a:endParaRPr lang="en-US" sz="1400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486400" y="2700623"/>
              <a:ext cx="10005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subject to:</a:t>
              </a:r>
              <a:endParaRPr lang="en-US" sz="1400" dirty="0"/>
            </a:p>
          </p:txBody>
        </p:sp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43074" y="1867662"/>
              <a:ext cx="1445615" cy="586541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18383" y="2742286"/>
              <a:ext cx="770204" cy="242911"/>
            </a:xfrm>
            <a:prstGeom prst="rect">
              <a:avLst/>
            </a:prstGeom>
          </p:spPr>
        </p:pic>
        <p:sp>
          <p:nvSpPr>
            <p:cNvPr id="70" name="TextBox 69"/>
            <p:cNvSpPr txBox="1"/>
            <p:nvPr/>
          </p:nvSpPr>
          <p:spPr>
            <a:xfrm>
              <a:off x="5962060" y="1524000"/>
              <a:ext cx="13580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PROBLEM 2</a:t>
              </a:r>
              <a:endParaRPr lang="en-US" sz="1600" dirty="0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968" y="1673940"/>
            <a:ext cx="3091888" cy="343146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152446" y="2659333"/>
            <a:ext cx="1571954" cy="519669"/>
            <a:chOff x="3048001" y="2277634"/>
            <a:chExt cx="1571954" cy="519669"/>
          </a:xfrm>
        </p:grpSpPr>
        <p:cxnSp>
          <p:nvCxnSpPr>
            <p:cNvPr id="9" name="Straight Arrow Connector 8"/>
            <p:cNvCxnSpPr/>
            <p:nvPr/>
          </p:nvCxnSpPr>
          <p:spPr>
            <a:xfrm flipH="1" flipV="1">
              <a:off x="3048001" y="2401200"/>
              <a:ext cx="593801" cy="12713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3641802" y="2277634"/>
              <a:ext cx="9781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Contours of</a:t>
              </a:r>
              <a:endParaRPr lang="en-US" sz="1200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24714" y="2578091"/>
              <a:ext cx="610238" cy="219212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804871" y="2111512"/>
            <a:ext cx="1701251" cy="679313"/>
            <a:chOff x="700426" y="1667280"/>
            <a:chExt cx="1701251" cy="679313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1905000" y="1933545"/>
              <a:ext cx="496677" cy="4130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700426" y="1667280"/>
              <a:ext cx="1250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smtClean="0"/>
                <a:t>LSE estimate</a:t>
              </a:r>
              <a:endParaRPr lang="en-US" sz="140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912321" y="4640487"/>
            <a:ext cx="2008719" cy="285411"/>
            <a:chOff x="1912321" y="4640487"/>
            <a:chExt cx="2008719" cy="285411"/>
          </a:xfrm>
        </p:grpSpPr>
        <p:grpSp>
          <p:nvGrpSpPr>
            <p:cNvPr id="22" name="Group 21"/>
            <p:cNvGrpSpPr/>
            <p:nvPr/>
          </p:nvGrpSpPr>
          <p:grpSpPr>
            <a:xfrm>
              <a:off x="1912321" y="4640487"/>
              <a:ext cx="1905232" cy="285411"/>
              <a:chOff x="1912321" y="4640487"/>
              <a:chExt cx="1905232" cy="285411"/>
            </a:xfrm>
          </p:grpSpPr>
          <p:cxnSp>
            <p:nvCxnSpPr>
              <p:cNvPr id="54" name="Straight Arrow Connector 53"/>
              <p:cNvCxnSpPr/>
              <p:nvPr/>
            </p:nvCxnSpPr>
            <p:spPr>
              <a:xfrm flipH="1" flipV="1">
                <a:off x="1912321" y="4640487"/>
                <a:ext cx="593801" cy="12713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/>
              <p:cNvSpPr txBox="1"/>
              <p:nvPr/>
            </p:nvSpPr>
            <p:spPr>
              <a:xfrm>
                <a:off x="2542845" y="4648899"/>
                <a:ext cx="127470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L</a:t>
                </a:r>
                <a:r>
                  <a:rPr lang="en-US" sz="1200" dirty="0" smtClean="0"/>
                  <a:t>2-ball of radius</a:t>
                </a:r>
                <a:endParaRPr lang="en-US" sz="1200" dirty="0"/>
              </a:p>
            </p:txBody>
          </p:sp>
        </p:grp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38537" y="4701874"/>
              <a:ext cx="182503" cy="164697"/>
            </a:xfrm>
            <a:prstGeom prst="rect">
              <a:avLst/>
            </a:prstGeom>
          </p:spPr>
        </p:pic>
      </p:grpSp>
      <p:cxnSp>
        <p:nvCxnSpPr>
          <p:cNvPr id="64" name="Straight Arrow Connector 63"/>
          <p:cNvCxnSpPr/>
          <p:nvPr/>
        </p:nvCxnSpPr>
        <p:spPr>
          <a:xfrm flipH="1" flipV="1">
            <a:off x="1846218" y="3833251"/>
            <a:ext cx="593801" cy="1271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1615745" y="3754843"/>
            <a:ext cx="76200" cy="762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466645" y="3853650"/>
            <a:ext cx="12073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Ridge estimate</a:t>
            </a:r>
            <a:endParaRPr lang="en-US" sz="12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5259755" y="1275874"/>
            <a:ext cx="3487460" cy="1497580"/>
            <a:chOff x="221267" y="1755347"/>
            <a:chExt cx="3487460" cy="1497580"/>
          </a:xfrm>
        </p:grpSpPr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45513" y="2123574"/>
              <a:ext cx="2263214" cy="586541"/>
            </a:xfrm>
            <a:prstGeom prst="rect">
              <a:avLst/>
            </a:prstGeom>
          </p:spPr>
        </p:pic>
        <p:sp>
          <p:nvSpPr>
            <p:cNvPr id="66" name="TextBox 65"/>
            <p:cNvSpPr txBox="1"/>
            <p:nvPr/>
          </p:nvSpPr>
          <p:spPr>
            <a:xfrm>
              <a:off x="221267" y="2224813"/>
              <a:ext cx="9412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Minimize:</a:t>
              </a:r>
              <a:endParaRPr lang="en-US" sz="14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21267" y="2945150"/>
              <a:ext cx="10005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subject to:</a:t>
              </a:r>
              <a:endParaRPr lang="en-US" sz="1400" dirty="0"/>
            </a:p>
          </p:txBody>
        </p:sp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133600" y="3005175"/>
              <a:ext cx="576306" cy="215442"/>
            </a:xfrm>
            <a:prstGeom prst="rect">
              <a:avLst/>
            </a:prstGeom>
          </p:spPr>
        </p:pic>
        <p:sp>
          <p:nvSpPr>
            <p:cNvPr id="74" name="TextBox 73"/>
            <p:cNvSpPr txBox="1"/>
            <p:nvPr/>
          </p:nvSpPr>
          <p:spPr>
            <a:xfrm>
              <a:off x="1351842" y="1755347"/>
              <a:ext cx="13580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PROBLEM 1</a:t>
              </a:r>
              <a:endParaRPr lang="en-US" sz="1600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957041" y="5224792"/>
            <a:ext cx="2193402" cy="360643"/>
            <a:chOff x="5332615" y="5070138"/>
            <a:chExt cx="2193402" cy="360643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332615" y="5196832"/>
              <a:ext cx="164812" cy="225532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253869" y="5165429"/>
              <a:ext cx="419100" cy="254000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044323" y="5134055"/>
              <a:ext cx="125950" cy="251901"/>
            </a:xfrm>
            <a:prstGeom prst="rect">
              <a:avLst/>
            </a:prstGeom>
          </p:spPr>
        </p:pic>
        <p:sp>
          <p:nvSpPr>
            <p:cNvPr id="30" name="Up Arrow 29"/>
            <p:cNvSpPr/>
            <p:nvPr/>
          </p:nvSpPr>
          <p:spPr>
            <a:xfrm>
              <a:off x="5607655" y="5070138"/>
              <a:ext cx="274860" cy="341553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Up Arrow 86"/>
            <p:cNvSpPr/>
            <p:nvPr/>
          </p:nvSpPr>
          <p:spPr>
            <a:xfrm rot="10800000">
              <a:off x="7251157" y="5089228"/>
              <a:ext cx="274860" cy="341553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97955" y="3546846"/>
            <a:ext cx="387261" cy="1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94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Ridge Regression: Intuition #2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77</a:t>
            </a:fld>
            <a:endParaRPr lang="en-US" altLang="en-US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8" name="Group 37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39" name="TextBox 38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41" name="Rectangle 40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44" name="Left Brace 43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47" name="Rectangle 46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pic>
        <p:nvPicPr>
          <p:cNvPr id="49" name="Picture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600" y="3711490"/>
            <a:ext cx="1125506" cy="25091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9602" y="3724919"/>
            <a:ext cx="827998" cy="268114"/>
          </a:xfrm>
          <a:prstGeom prst="rect">
            <a:avLst/>
          </a:prstGeom>
        </p:spPr>
      </p:pic>
      <p:cxnSp>
        <p:nvCxnSpPr>
          <p:cNvPr id="51" name="Straight Connector 50"/>
          <p:cNvCxnSpPr/>
          <p:nvPr/>
        </p:nvCxnSpPr>
        <p:spPr bwMode="auto">
          <a:xfrm flipV="1">
            <a:off x="1553353" y="3489422"/>
            <a:ext cx="343538" cy="222068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00CC9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3" name="Straight Connector 52"/>
          <p:cNvCxnSpPr/>
          <p:nvPr/>
        </p:nvCxnSpPr>
        <p:spPr bwMode="auto">
          <a:xfrm flipH="1" flipV="1">
            <a:off x="2654191" y="3504243"/>
            <a:ext cx="589410" cy="220676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05400" y="1505548"/>
            <a:ext cx="3619537" cy="323314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3703102" y="1438870"/>
            <a:ext cx="33650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                       </a:t>
            </a:r>
            <a:r>
              <a:rPr lang="en-US" dirty="0" err="1" smtClean="0"/>
              <a:t>i.i.d</a:t>
            </a:r>
            <a:r>
              <a:rPr lang="en-US" dirty="0" smtClean="0"/>
              <a:t>.,                  ,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49591" y="2079488"/>
            <a:ext cx="989297" cy="265246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91288" y="2038886"/>
            <a:ext cx="1924112" cy="323314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53000" y="2137777"/>
            <a:ext cx="179220" cy="16488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83737" y="3197100"/>
            <a:ext cx="1469607" cy="2939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74334" y="2754868"/>
            <a:ext cx="3204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Suppose, in addition,  that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874334" y="3770854"/>
            <a:ext cx="38506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</a:t>
            </a:r>
            <a:r>
              <a:rPr lang="en-US" dirty="0" smtClean="0"/>
              <a:t>hen, LSE is a </a:t>
            </a:r>
            <a:r>
              <a:rPr lang="en-US" b="1" dirty="0" smtClean="0"/>
              <a:t>Maximum Likelihood Estimator</a:t>
            </a:r>
            <a:r>
              <a:rPr lang="en-US" dirty="0"/>
              <a:t>: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2456" y="4582583"/>
            <a:ext cx="3268981" cy="7097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43925" y="4784908"/>
            <a:ext cx="3247475" cy="108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0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Ridge Regression: Intuition #2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78</a:t>
            </a:fld>
            <a:endParaRPr lang="en-US" altLang="en-US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782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829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2700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8" name="Group 37"/>
          <p:cNvGrpSpPr/>
          <p:nvPr/>
        </p:nvGrpSpPr>
        <p:grpSpPr>
          <a:xfrm>
            <a:off x="1371600" y="1447800"/>
            <a:ext cx="1585599" cy="2041622"/>
            <a:chOff x="1472587" y="1158777"/>
            <a:chExt cx="1585599" cy="2041622"/>
          </a:xfrm>
        </p:grpSpPr>
        <p:sp>
          <p:nvSpPr>
            <p:cNvPr id="39" name="TextBox 38"/>
            <p:cNvSpPr txBox="1"/>
            <p:nvPr/>
          </p:nvSpPr>
          <p:spPr>
            <a:xfrm rot="19289708">
              <a:off x="2067586" y="1158777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472587" y="1218043"/>
              <a:ext cx="1270613" cy="1982356"/>
              <a:chOff x="1437440" y="1218043"/>
              <a:chExt cx="1270613" cy="1982356"/>
            </a:xfrm>
          </p:grpSpPr>
          <p:sp>
            <p:nvSpPr>
              <p:cNvPr id="41" name="Rectangle 40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 rot="19289708">
                <a:off x="1437440" y="123968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Gender</a:t>
                </a:r>
                <a:endParaRPr lang="en-US" dirty="0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 rot="19289708">
                <a:off x="1717453" y="1218043"/>
                <a:ext cx="990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Weight</a:t>
                </a:r>
                <a:endParaRPr lang="en-US" dirty="0"/>
              </a:p>
            </p:txBody>
          </p:sp>
        </p:grpSp>
      </p:grpSp>
      <p:sp>
        <p:nvSpPr>
          <p:cNvPr id="44" name="Left Brace 43"/>
          <p:cNvSpPr/>
          <p:nvPr/>
        </p:nvSpPr>
        <p:spPr bwMode="auto">
          <a:xfrm>
            <a:off x="714022" y="22381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02" y="2759980"/>
            <a:ext cx="136518" cy="114500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>
            <a:off x="2362200" y="1313162"/>
            <a:ext cx="1685293" cy="2191081"/>
            <a:chOff x="2491153" y="1009318"/>
            <a:chExt cx="1685293" cy="2191081"/>
          </a:xfrm>
        </p:grpSpPr>
        <p:sp>
          <p:nvSpPr>
            <p:cNvPr id="47" name="Rectangle 46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 rot="19289708">
              <a:off x="2491153" y="1009318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</p:grpSp>
      <p:pic>
        <p:nvPicPr>
          <p:cNvPr id="49" name="Picture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600" y="3711490"/>
            <a:ext cx="1125506" cy="25091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9602" y="3724919"/>
            <a:ext cx="827998" cy="268114"/>
          </a:xfrm>
          <a:prstGeom prst="rect">
            <a:avLst/>
          </a:prstGeom>
        </p:spPr>
      </p:pic>
      <p:cxnSp>
        <p:nvCxnSpPr>
          <p:cNvPr id="51" name="Straight Connector 50"/>
          <p:cNvCxnSpPr/>
          <p:nvPr/>
        </p:nvCxnSpPr>
        <p:spPr bwMode="auto">
          <a:xfrm flipV="1">
            <a:off x="1553353" y="3489422"/>
            <a:ext cx="343538" cy="222068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00CC9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3" name="Straight Connector 52"/>
          <p:cNvCxnSpPr/>
          <p:nvPr/>
        </p:nvCxnSpPr>
        <p:spPr bwMode="auto">
          <a:xfrm flipH="1" flipV="1">
            <a:off x="2654191" y="3504243"/>
            <a:ext cx="589410" cy="220676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05400" y="1505548"/>
            <a:ext cx="3619537" cy="323314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3703102" y="1438870"/>
            <a:ext cx="33650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                       </a:t>
            </a:r>
            <a:r>
              <a:rPr lang="en-US" dirty="0" err="1" smtClean="0"/>
              <a:t>i.i.d</a:t>
            </a:r>
            <a:r>
              <a:rPr lang="en-US" dirty="0" smtClean="0"/>
              <a:t>.,                  ,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49591" y="2079488"/>
            <a:ext cx="989297" cy="265246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91288" y="2038886"/>
            <a:ext cx="1924112" cy="323314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53000" y="2137777"/>
            <a:ext cx="179220" cy="16488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83737" y="2956832"/>
            <a:ext cx="1469607" cy="2939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74334" y="2514600"/>
            <a:ext cx="3204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Suppose, in addition,  that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874334" y="3858976"/>
            <a:ext cx="43458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</a:t>
            </a:r>
            <a:r>
              <a:rPr lang="en-US" dirty="0" smtClean="0"/>
              <a:t>hen, Ridge Regression is a </a:t>
            </a:r>
            <a:r>
              <a:rPr lang="en-US" b="1" dirty="0" smtClean="0"/>
              <a:t>Maximum A-Posteriori (MAP) Estimation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874334" y="3140972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and  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14447" y="3334285"/>
            <a:ext cx="1472866" cy="5213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04318" y="4825018"/>
            <a:ext cx="3153282" cy="48474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657600" y="4978923"/>
            <a:ext cx="2663641" cy="32316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657600" y="5378191"/>
            <a:ext cx="1845943" cy="32316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657600" y="5825946"/>
            <a:ext cx="1346510" cy="32316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048656" y="5835073"/>
            <a:ext cx="1531237" cy="29378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47232" y="5844763"/>
            <a:ext cx="1197393" cy="293784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7887313" y="2800947"/>
            <a:ext cx="1156074" cy="794022"/>
            <a:chOff x="7887313" y="2800947"/>
            <a:chExt cx="1156074" cy="794022"/>
          </a:xfrm>
        </p:grpSpPr>
        <p:cxnSp>
          <p:nvCxnSpPr>
            <p:cNvPr id="20" name="Straight Arrow Connector 19"/>
            <p:cNvCxnSpPr>
              <a:endCxn id="11" idx="3"/>
            </p:cNvCxnSpPr>
            <p:nvPr/>
          </p:nvCxnSpPr>
          <p:spPr>
            <a:xfrm flipH="1">
              <a:off x="7887313" y="3189691"/>
              <a:ext cx="317630" cy="40527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8153400" y="2800947"/>
              <a:ext cx="8899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Bayes </a:t>
              </a:r>
            </a:p>
            <a:p>
              <a:r>
                <a:rPr lang="en-US" dirty="0" smtClean="0"/>
                <a:t>prior</a:t>
              </a:r>
              <a:endParaRPr lang="en-US" dirty="0"/>
            </a:p>
          </p:txBody>
        </p:sp>
      </p:grpSp>
      <p:cxnSp>
        <p:nvCxnSpPr>
          <p:cNvPr id="55" name="Straight Arrow Connector 54"/>
          <p:cNvCxnSpPr/>
          <p:nvPr/>
        </p:nvCxnSpPr>
        <p:spPr>
          <a:xfrm flipV="1">
            <a:off x="7620000" y="3897631"/>
            <a:ext cx="1" cy="7524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6717362" y="4688728"/>
            <a:ext cx="2361544" cy="923330"/>
            <a:chOff x="7245928" y="4853979"/>
            <a:chExt cx="2361544" cy="923330"/>
          </a:xfrm>
        </p:grpSpPr>
        <p:sp>
          <p:nvSpPr>
            <p:cNvPr id="25" name="TextBox 24"/>
            <p:cNvSpPr txBox="1"/>
            <p:nvPr/>
          </p:nvSpPr>
          <p:spPr>
            <a:xfrm>
              <a:off x="7245928" y="4853979"/>
              <a:ext cx="236154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The bigger the   </a:t>
              </a:r>
            </a:p>
            <a:p>
              <a:r>
                <a:rPr lang="en-US" dirty="0" smtClean="0"/>
                <a:t>the higher our "prior" </a:t>
              </a:r>
            </a:p>
            <a:p>
              <a:r>
                <a:rPr lang="en-US" dirty="0" smtClean="0"/>
                <a:t>belief on small </a:t>
              </a:r>
              <a:endParaRPr lang="en-US" dirty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8854633" y="4946570"/>
              <a:ext cx="136208" cy="18639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8868384" y="5465248"/>
              <a:ext cx="436646" cy="2411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558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Fitting Quadratic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666206" y="5334005"/>
            <a:ext cx="304800" cy="228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5"/>
          <p:cNvGraphicFramePr>
            <a:graphicFrameLocks/>
          </p:cNvGraphicFramePr>
          <p:nvPr>
            <p:extLst/>
          </p:nvPr>
        </p:nvGraphicFramePr>
        <p:xfrm>
          <a:off x="459522" y="1354971"/>
          <a:ext cx="4111067" cy="226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25865" y="4364248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31111" y="4768959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914400" y="5556027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3733805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" y="3962405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4524121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202" y="5045985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3581405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71800" y="3975635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4316762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4309906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4216572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4205038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2" name="Left Brace 51"/>
          <p:cNvSpPr/>
          <p:nvPr/>
        </p:nvSpPr>
        <p:spPr bwMode="auto">
          <a:xfrm rot="16200000">
            <a:off x="1718347" y="5384146"/>
            <a:ext cx="241203" cy="104474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48864" y="6054938"/>
            <a:ext cx="156136" cy="22553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29005" y="1537411"/>
            <a:ext cx="5677705" cy="72739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279365" y="2563969"/>
            <a:ext cx="2281334" cy="42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68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Towards Intuition #3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670" y="1973130"/>
            <a:ext cx="1628855" cy="20730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1986082"/>
            <a:ext cx="1575011" cy="20471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33600" y="4184836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108063" y="418483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Markov</a:t>
            </a:r>
            <a:endParaRPr lang="en-US"/>
          </a:p>
        </p:txBody>
      </p:sp>
      <p:sp>
        <p:nvSpPr>
          <p:cNvPr id="9" name="Oval Callout 8"/>
          <p:cNvSpPr/>
          <p:nvPr/>
        </p:nvSpPr>
        <p:spPr>
          <a:xfrm>
            <a:off x="3429000" y="1600200"/>
            <a:ext cx="1447800" cy="838200"/>
          </a:xfrm>
          <a:prstGeom prst="wedgeEllipseCallout">
            <a:avLst>
              <a:gd name="adj1" fmla="val -60475"/>
              <a:gd name="adj2" fmla="val 63661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LSE is a BLUE!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Callout 9"/>
          <p:cNvSpPr/>
          <p:nvPr/>
        </p:nvSpPr>
        <p:spPr>
          <a:xfrm>
            <a:off x="4171545" y="2823209"/>
            <a:ext cx="1447800" cy="838200"/>
          </a:xfrm>
          <a:prstGeom prst="wedgeEllipseCallout">
            <a:avLst>
              <a:gd name="adj1" fmla="val 92045"/>
              <a:gd name="adj2" fmla="val -57035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Like, totally!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56017" y="4780833"/>
            <a:ext cx="342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r>
              <a:rPr lang="en-US" dirty="0" smtClean="0"/>
              <a:t>est </a:t>
            </a:r>
            <a:r>
              <a:rPr lang="en-US" b="1" dirty="0" smtClean="0"/>
              <a:t>L</a:t>
            </a:r>
            <a:r>
              <a:rPr lang="en-US" dirty="0" smtClean="0"/>
              <a:t>inear </a:t>
            </a:r>
            <a:r>
              <a:rPr lang="en-US" b="1" dirty="0" smtClean="0"/>
              <a:t>U</a:t>
            </a:r>
            <a:r>
              <a:rPr lang="en-US" dirty="0" smtClean="0"/>
              <a:t>nbiased </a:t>
            </a:r>
            <a:r>
              <a:rPr lang="en-US" b="1" dirty="0" smtClean="0"/>
              <a:t>E</a:t>
            </a:r>
            <a:r>
              <a:rPr lang="en-US" dirty="0" smtClean="0"/>
              <a:t>stimator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66800" y="5398522"/>
            <a:ext cx="7516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LSE has the "smallest" covariance among all linear unbiased estimators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2" grpId="0"/>
      <p:bldP spid="11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About Ridge Regression?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47800"/>
            <a:ext cx="4616720" cy="7097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602" y="2289710"/>
            <a:ext cx="2509086" cy="301090"/>
          </a:xfrm>
          <a:prstGeom prst="rect">
            <a:avLst/>
          </a:prstGeom>
        </p:spPr>
      </p:pic>
      <p:sp>
        <p:nvSpPr>
          <p:cNvPr id="7" name="Right Brace 6"/>
          <p:cNvSpPr/>
          <p:nvPr/>
        </p:nvSpPr>
        <p:spPr>
          <a:xfrm rot="5400000">
            <a:off x="3439688" y="1705118"/>
            <a:ext cx="134912" cy="192248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57624" y="2804030"/>
            <a:ext cx="2749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is a </a:t>
            </a:r>
            <a:r>
              <a:rPr lang="en-US" smtClean="0"/>
              <a:t>linear estimator!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219200" y="3657600"/>
            <a:ext cx="5384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Q: Does it have a smaller covariance than LSE?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19200" y="4126468"/>
            <a:ext cx="3076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No! Because it is </a:t>
            </a:r>
            <a:r>
              <a:rPr lang="en-US" b="1" dirty="0" smtClean="0"/>
              <a:t>biased!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8349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Bias of Ridge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73318"/>
            <a:ext cx="2945732" cy="2867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51" y="2286000"/>
            <a:ext cx="3849656" cy="31542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9791" y="2293169"/>
            <a:ext cx="2803009" cy="30109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2395" y="2726267"/>
            <a:ext cx="2767164" cy="3010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2395" y="3152196"/>
            <a:ext cx="7557025" cy="3057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0512" y="3672651"/>
            <a:ext cx="5677705" cy="28974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59" y="4088283"/>
            <a:ext cx="2745657" cy="30109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52400" y="4825000"/>
            <a:ext cx="3916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 the </a:t>
            </a:r>
            <a:r>
              <a:rPr lang="en-US" b="1" dirty="0" smtClean="0"/>
              <a:t>bias</a:t>
            </a:r>
            <a:r>
              <a:rPr lang="en-US" dirty="0" smtClean="0"/>
              <a:t> or the ridge estimator is: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4400" y="5399572"/>
            <a:ext cx="4946485" cy="31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8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Covariance of Ridge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73318"/>
            <a:ext cx="2945732" cy="2867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277" y="2109603"/>
            <a:ext cx="4294123" cy="3154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2895600"/>
            <a:ext cx="6245475" cy="5683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4600" y="3829359"/>
            <a:ext cx="4157915" cy="54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1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What?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097" y="1295400"/>
            <a:ext cx="2677938" cy="2606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676400"/>
            <a:ext cx="3548862" cy="26068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057400"/>
            <a:ext cx="5161550" cy="2759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2651" y="281940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Recall that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4251" y="2864168"/>
            <a:ext cx="1096830" cy="27241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2651" y="3212068"/>
            <a:ext cx="5622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Let                                           be its eigenvalues, and</a:t>
            </a:r>
          </a:p>
          <a:p>
            <a:r>
              <a:rPr lang="en-US" dirty="0" smtClean="0"/>
              <a:t>the corresponding eigenvectors. 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051" y="3324212"/>
            <a:ext cx="2346159" cy="20854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9035" y="3295028"/>
            <a:ext cx="1433765" cy="21506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42651" y="3900837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Then: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5051" y="4335429"/>
            <a:ext cx="896104" cy="23657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22939" y="4171544"/>
            <a:ext cx="918320" cy="62801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42283" y="4353103"/>
            <a:ext cx="1483946" cy="25807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44486" y="4191000"/>
            <a:ext cx="2251365" cy="628013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44443" y="4878656"/>
            <a:ext cx="9156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Hence: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43000" y="4914669"/>
            <a:ext cx="1949919" cy="30109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00400" y="4803812"/>
            <a:ext cx="1121275" cy="51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49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15" grpId="0"/>
      <p:bldP spid="21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What?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664285"/>
            <a:ext cx="5161550" cy="275952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219200" y="1269312"/>
            <a:ext cx="1906187" cy="628013"/>
            <a:chOff x="6403533" y="2953970"/>
            <a:chExt cx="1906187" cy="628013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3533" y="3130234"/>
              <a:ext cx="896104" cy="23657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91400" y="2953970"/>
              <a:ext cx="918320" cy="628013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3574381" y="1323810"/>
            <a:ext cx="3178675" cy="519019"/>
            <a:chOff x="5203325" y="4967381"/>
            <a:chExt cx="3178675" cy="519019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03325" y="5078238"/>
              <a:ext cx="1949919" cy="30109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60725" y="4967381"/>
              <a:ext cx="1121275" cy="519019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96184" y="3034187"/>
            <a:ext cx="4265744" cy="59810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67000" y="3707197"/>
            <a:ext cx="2103249" cy="62801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47544" y="4467559"/>
            <a:ext cx="2435029" cy="63986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77221" y="5163187"/>
            <a:ext cx="1451536" cy="62801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91000" y="5351396"/>
            <a:ext cx="1225216" cy="273718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04232" y="5332150"/>
            <a:ext cx="1179596" cy="28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90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Opposite of What G-M predicts!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860" y="1460166"/>
            <a:ext cx="3183458" cy="3816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9925" y="2055471"/>
            <a:ext cx="5917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 contradiction with G-M, as ridge estimator </a:t>
            </a:r>
            <a:r>
              <a:rPr lang="en-US" b="1" dirty="0" smtClean="0"/>
              <a:t>is biased.</a:t>
            </a:r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431213" y="3532327"/>
            <a:ext cx="202071" cy="206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434534" y="3788525"/>
            <a:ext cx="203409" cy="2034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423955" y="4286770"/>
            <a:ext cx="197111" cy="197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2" name="Group 11"/>
          <p:cNvGrpSpPr/>
          <p:nvPr/>
        </p:nvGrpSpPr>
        <p:grpSpPr>
          <a:xfrm>
            <a:off x="713381" y="3120879"/>
            <a:ext cx="1003746" cy="1304780"/>
            <a:chOff x="1472587" y="1139264"/>
            <a:chExt cx="1585599" cy="2061135"/>
          </a:xfrm>
        </p:grpSpPr>
        <p:sp>
          <p:nvSpPr>
            <p:cNvPr id="13" name="TextBox 12"/>
            <p:cNvSpPr txBox="1"/>
            <p:nvPr/>
          </p:nvSpPr>
          <p:spPr>
            <a:xfrm rot="19289708">
              <a:off x="2067587" y="1139264"/>
              <a:ext cx="990599" cy="3160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 smtClean="0"/>
                <a:t>Age</a:t>
              </a:r>
              <a:endParaRPr lang="en-US" sz="1000" dirty="0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472587" y="1198529"/>
              <a:ext cx="1270613" cy="2001870"/>
              <a:chOff x="1437440" y="1198529"/>
              <a:chExt cx="1270613" cy="2001870"/>
            </a:xfrm>
          </p:grpSpPr>
          <p:sp>
            <p:nvSpPr>
              <p:cNvPr id="15" name="Rectangle 14"/>
              <p:cNvSpPr/>
              <p:nvPr/>
            </p:nvSpPr>
            <p:spPr bwMode="auto">
              <a:xfrm>
                <a:off x="1512023" y="1752598"/>
                <a:ext cx="901416" cy="144780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 rot="19289708">
                <a:off x="1437440" y="1220169"/>
                <a:ext cx="990600" cy="316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Gender</a:t>
                </a:r>
                <a:endParaRPr lang="en-US" sz="1000" dirty="0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 rot="19289708">
                <a:off x="1717453" y="1198529"/>
                <a:ext cx="990600" cy="316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Weight</a:t>
                </a:r>
                <a:endParaRPr lang="en-US" sz="1000" dirty="0"/>
              </a:p>
            </p:txBody>
          </p:sp>
        </p:grpSp>
      </p:grpSp>
      <p:sp>
        <p:nvSpPr>
          <p:cNvPr id="18" name="Left Brace 17"/>
          <p:cNvSpPr/>
          <p:nvPr/>
        </p:nvSpPr>
        <p:spPr bwMode="auto">
          <a:xfrm>
            <a:off x="297108" y="3633532"/>
            <a:ext cx="96475" cy="75745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0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477" y="3963893"/>
            <a:ext cx="86421" cy="72483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1340469" y="3035647"/>
            <a:ext cx="1066857" cy="1399394"/>
            <a:chOff x="2491153" y="989804"/>
            <a:chExt cx="1685293" cy="2210595"/>
          </a:xfrm>
        </p:grpSpPr>
        <p:sp>
          <p:nvSpPr>
            <p:cNvPr id="21" name="Rectangle 20"/>
            <p:cNvSpPr/>
            <p:nvPr/>
          </p:nvSpPr>
          <p:spPr bwMode="auto">
            <a:xfrm>
              <a:off x="2644598" y="1732838"/>
              <a:ext cx="277091" cy="14675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0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 rot="19289708">
              <a:off x="2491153" y="989804"/>
              <a:ext cx="1685293" cy="3160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 smtClean="0"/>
                <a:t>Blood Pressure </a:t>
              </a:r>
              <a:endParaRPr lang="en-US" sz="1000" dirty="0"/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193" y="4566236"/>
            <a:ext cx="712490" cy="15883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36353" y="4574737"/>
            <a:ext cx="524155" cy="169727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 bwMode="auto">
          <a:xfrm flipV="1">
            <a:off x="828437" y="4425658"/>
            <a:ext cx="217473" cy="140578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00CC9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 flipH="1" flipV="1">
            <a:off x="1525311" y="4435041"/>
            <a:ext cx="373120" cy="13969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2330655" y="3739521"/>
            <a:ext cx="2579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Expected Prediction Error: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2330655" y="3059102"/>
            <a:ext cx="16730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Predicted Value:</a:t>
            </a:r>
            <a:endParaRPr lang="en-US" sz="1600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06939" y="2400879"/>
            <a:ext cx="2908461" cy="570921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19800" y="3051494"/>
            <a:ext cx="2227665" cy="248835"/>
          </a:xfrm>
          <a:prstGeom prst="rect">
            <a:avLst/>
          </a:prstGeom>
        </p:spPr>
      </p:pic>
      <p:sp>
        <p:nvSpPr>
          <p:cNvPr id="47" name="Right Brace 46"/>
          <p:cNvSpPr/>
          <p:nvPr/>
        </p:nvSpPr>
        <p:spPr>
          <a:xfrm rot="5400000">
            <a:off x="3403211" y="4894514"/>
            <a:ext cx="148156" cy="33804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ight Brace 47"/>
          <p:cNvSpPr/>
          <p:nvPr/>
        </p:nvSpPr>
        <p:spPr>
          <a:xfrm rot="5400000">
            <a:off x="4426023" y="4484875"/>
            <a:ext cx="135052" cy="122370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Brace 48"/>
          <p:cNvSpPr/>
          <p:nvPr/>
        </p:nvSpPr>
        <p:spPr>
          <a:xfrm rot="5400000">
            <a:off x="5633033" y="4855575"/>
            <a:ext cx="156828" cy="4572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2895600" y="5257800"/>
            <a:ext cx="1027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inherent noise</a:t>
            </a:r>
            <a:endParaRPr lang="en-US" sz="1200"/>
          </a:p>
        </p:txBody>
      </p:sp>
      <p:sp>
        <p:nvSpPr>
          <p:cNvPr id="51" name="TextBox 50"/>
          <p:cNvSpPr txBox="1"/>
          <p:nvPr/>
        </p:nvSpPr>
        <p:spPr>
          <a:xfrm>
            <a:off x="3962400" y="5257800"/>
            <a:ext cx="102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variance</a:t>
            </a:r>
            <a:endParaRPr lang="en-US" sz="1200"/>
          </a:p>
        </p:txBody>
      </p:sp>
      <p:sp>
        <p:nvSpPr>
          <p:cNvPr id="52" name="TextBox 51"/>
          <p:cNvSpPr txBox="1"/>
          <p:nvPr/>
        </p:nvSpPr>
        <p:spPr>
          <a:xfrm>
            <a:off x="5202799" y="5257800"/>
            <a:ext cx="102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bias</a:t>
            </a:r>
            <a:endParaRPr lang="en-US" sz="1200" dirty="0"/>
          </a:p>
        </p:txBody>
      </p:sp>
      <p:sp>
        <p:nvSpPr>
          <p:cNvPr id="53" name="TextBox 52"/>
          <p:cNvSpPr txBox="1"/>
          <p:nvPr/>
        </p:nvSpPr>
        <p:spPr>
          <a:xfrm>
            <a:off x="6521015" y="4781680"/>
            <a:ext cx="2699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b="1" dirty="0" smtClean="0">
                <a:solidFill>
                  <a:srgbClr val="FF0000"/>
                </a:solidFill>
              </a:rPr>
              <a:t>λ </a:t>
            </a:r>
            <a:r>
              <a:rPr lang="en-US" b="1" dirty="0" smtClean="0">
                <a:solidFill>
                  <a:srgbClr val="FF0000"/>
                </a:solidFill>
              </a:rPr>
              <a:t>establishes a bias variance trade-off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4788" y="5076088"/>
            <a:ext cx="2438146" cy="1172312"/>
            <a:chOff x="87429" y="4461402"/>
            <a:chExt cx="3716555" cy="1786998"/>
          </a:xfrm>
        </p:grpSpPr>
        <p:sp>
          <p:nvSpPr>
            <p:cNvPr id="54" name="Oval Callout 53"/>
            <p:cNvSpPr/>
            <p:nvPr/>
          </p:nvSpPr>
          <p:spPr bwMode="auto">
            <a:xfrm>
              <a:off x="1970966" y="4461402"/>
              <a:ext cx="780685" cy="572502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55" name="Rectangle 54"/>
            <p:cNvSpPr/>
            <p:nvPr/>
          </p:nvSpPr>
          <p:spPr bwMode="auto">
            <a:xfrm rot="16200000">
              <a:off x="976116" y="4199468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 bwMode="auto">
            <a:xfrm>
              <a:off x="970730" y="4498880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49521" y="4550012"/>
              <a:ext cx="147818" cy="228600"/>
            </a:xfrm>
            <a:prstGeom prst="rect">
              <a:avLst/>
            </a:prstGeom>
          </p:spPr>
        </p:pic>
        <p:cxnSp>
          <p:nvCxnSpPr>
            <p:cNvPr id="58" name="Straight Connector 57"/>
            <p:cNvCxnSpPr/>
            <p:nvPr/>
          </p:nvCxnSpPr>
          <p:spPr bwMode="auto">
            <a:xfrm>
              <a:off x="1252439" y="4498880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9" name="TextBox 58"/>
            <p:cNvSpPr txBox="1"/>
            <p:nvPr/>
          </p:nvSpPr>
          <p:spPr>
            <a:xfrm>
              <a:off x="894530" y="4529669"/>
              <a:ext cx="434109" cy="22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 smtClean="0"/>
                <a:t>90K</a:t>
              </a:r>
              <a:endParaRPr lang="en-US" sz="2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200100" y="4521972"/>
              <a:ext cx="509540" cy="227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 smtClean="0"/>
                <a:t>24ys</a:t>
              </a:r>
              <a:endParaRPr lang="en-US" sz="200" dirty="0"/>
            </a:p>
          </p:txBody>
        </p:sp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885366" y="4726627"/>
              <a:ext cx="918618" cy="1521773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74984" y="5123665"/>
              <a:ext cx="1551071" cy="267202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7429" y="4572000"/>
              <a:ext cx="516155" cy="164883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079291" y="4656091"/>
              <a:ext cx="581693" cy="183125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60220" y="3088348"/>
            <a:ext cx="1785036" cy="315428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197777" y="4141331"/>
            <a:ext cx="6870023" cy="407147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192924" y="4653530"/>
            <a:ext cx="2903076" cy="23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10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 animBg="1"/>
      <p:bldP spid="38" grpId="0"/>
      <p:bldP spid="41" grpId="0"/>
      <p:bldP spid="47" grpId="0" animBg="1"/>
      <p:bldP spid="48" grpId="0" animBg="1"/>
      <p:bldP spid="49" grpId="0" animBg="1"/>
      <p:bldP spid="50" grpId="0"/>
      <p:bldP spid="51" grpId="0"/>
      <p:bldP spid="52" grpId="0"/>
      <p:bldP spid="53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Ridge Regression: Intuition #3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2164080" y="1645920"/>
            <a:ext cx="5394960" cy="3474719"/>
            <a:chOff x="1979333" y="1994984"/>
            <a:chExt cx="4874489" cy="313950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5640" t="8879" r="3589" b="3614"/>
            <a:stretch/>
          </p:blipFill>
          <p:spPr>
            <a:xfrm>
              <a:off x="1979333" y="1994984"/>
              <a:ext cx="4874489" cy="3139501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4191000" y="3400427"/>
              <a:ext cx="1447800" cy="333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mtClean="0">
                  <a:solidFill>
                    <a:schemeClr val="tx1"/>
                  </a:solidFill>
                </a:rPr>
                <a:t>    EPE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05100" y="4695827"/>
              <a:ext cx="1333500" cy="333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chemeClr val="tx1"/>
                  </a:solidFill>
                </a:rPr>
                <a:t>  RSS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 rot="16200000">
            <a:off x="1295321" y="308103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Error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905000" y="1295400"/>
            <a:ext cx="0" cy="43053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644134" y="5416082"/>
            <a:ext cx="591490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115" y="5656420"/>
            <a:ext cx="149829" cy="2050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53200" y="5574268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    /many features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915" y="5721023"/>
            <a:ext cx="149829" cy="205029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905000" y="5638871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   /few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Ridge Regression: Intuition #3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2164080" y="1645920"/>
            <a:ext cx="5394960" cy="3474719"/>
            <a:chOff x="1979333" y="1994984"/>
            <a:chExt cx="4874489" cy="313950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5640" t="8879" r="3589" b="3614"/>
            <a:stretch/>
          </p:blipFill>
          <p:spPr>
            <a:xfrm>
              <a:off x="1979333" y="1994984"/>
              <a:ext cx="4874489" cy="3139501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4191000" y="3400427"/>
              <a:ext cx="1447800" cy="333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mtClean="0">
                  <a:solidFill>
                    <a:schemeClr val="tx1"/>
                  </a:solidFill>
                </a:rPr>
                <a:t>    EPE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05100" y="4695827"/>
              <a:ext cx="1333500" cy="333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chemeClr val="tx1"/>
                  </a:solidFill>
                </a:rPr>
                <a:t>  RSS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 rot="16200000">
            <a:off x="1295321" y="308103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Error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905000" y="1295400"/>
            <a:ext cx="0" cy="43053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644134" y="5416082"/>
            <a:ext cx="591490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115" y="5656420"/>
            <a:ext cx="149829" cy="2050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53200" y="5574268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    /many features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915" y="5721023"/>
            <a:ext cx="149829" cy="205029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905000" y="5638871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   /few features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800600" y="3886200"/>
            <a:ext cx="0" cy="152988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611897" y="5638871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optimal 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8971" y="5734456"/>
            <a:ext cx="149829" cy="205029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6214285" y="3886200"/>
            <a:ext cx="1877437" cy="369332"/>
            <a:chOff x="6214285" y="3886200"/>
            <a:chExt cx="1877437" cy="369332"/>
          </a:xfrm>
        </p:grpSpPr>
        <p:sp>
          <p:nvSpPr>
            <p:cNvPr id="23" name="TextBox 22"/>
            <p:cNvSpPr txBox="1"/>
            <p:nvPr/>
          </p:nvSpPr>
          <p:spPr>
            <a:xfrm>
              <a:off x="6214285" y="3886200"/>
              <a:ext cx="18774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Q: For which    ?</a:t>
              </a:r>
              <a:endParaRPr lang="en-US" dirty="0"/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83788" y="4014353"/>
              <a:ext cx="164812" cy="147463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6199763" y="4202668"/>
            <a:ext cx="2731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r>
              <a:rPr lang="en-US" dirty="0" smtClean="0"/>
              <a:t>: For one coming from same distribution as data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963078" y="2525736"/>
            <a:ext cx="45959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C00000"/>
                </a:solidFill>
              </a:rPr>
              <a:t>CROSS-VALIDATION</a:t>
            </a:r>
            <a:endParaRPr lang="en-US" sz="3200" b="1" dirty="0">
              <a:solidFill>
                <a:srgbClr val="C00000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8342" y="3262465"/>
            <a:ext cx="2903076" cy="23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613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8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5788" y="1095984"/>
            <a:ext cx="8535811" cy="4525963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sz="2000" dirty="0" smtClean="0"/>
              <a:t>Cross-Validation minimizes EPE, assuming new data comes from </a:t>
            </a:r>
            <a:r>
              <a:rPr lang="en-US" sz="2000" b="1" dirty="0" smtClean="0"/>
              <a:t>same distribution </a:t>
            </a:r>
            <a:r>
              <a:rPr lang="en-US" sz="2000" dirty="0" smtClean="0"/>
              <a:t>as existing data</a:t>
            </a:r>
            <a:endParaRPr lang="en-US" sz="2000" dirty="0"/>
          </a:p>
          <a:p>
            <a:pPr>
              <a:buFont typeface="Wingdings" charset="2"/>
              <a:buChar char="q"/>
            </a:pPr>
            <a:r>
              <a:rPr lang="en-US" sz="2000" dirty="0" smtClean="0"/>
              <a:t>When varying </a:t>
            </a:r>
            <a:r>
              <a:rPr lang="en-US" sz="2000" b="1" dirty="0" smtClean="0"/>
              <a:t>model complexity</a:t>
            </a:r>
            <a:r>
              <a:rPr lang="el-GR" sz="2000" b="1" dirty="0" smtClean="0"/>
              <a:t>,</a:t>
            </a:r>
            <a:r>
              <a:rPr lang="en-US" sz="2000" b="1" dirty="0" smtClean="0"/>
              <a:t> </a:t>
            </a:r>
            <a:r>
              <a:rPr lang="en-US" sz="2000" dirty="0" smtClean="0"/>
              <a:t>we are establishing a tradeoff between </a:t>
            </a:r>
            <a:r>
              <a:rPr lang="en-US" sz="2000" b="1" dirty="0" smtClean="0"/>
              <a:t>variance</a:t>
            </a:r>
            <a:r>
              <a:rPr lang="en-US" sz="2000" dirty="0" smtClean="0"/>
              <a:t> and </a:t>
            </a:r>
            <a:r>
              <a:rPr lang="en-US" sz="2000" b="1" dirty="0" smtClean="0"/>
              <a:t>bias</a:t>
            </a:r>
            <a:endParaRPr lang="en-US" sz="2000" b="1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Intuition 3 Has a Universal, General Interpretation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667000"/>
            <a:ext cx="4876800" cy="334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45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Fitting Quadratic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485099" y="5334005"/>
            <a:ext cx="304800" cy="228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5"/>
          <p:cNvGraphicFramePr>
            <a:graphicFrameLocks/>
          </p:cNvGraphicFramePr>
          <p:nvPr>
            <p:extLst/>
          </p:nvPr>
        </p:nvGraphicFramePr>
        <p:xfrm>
          <a:off x="459522" y="1354971"/>
          <a:ext cx="4111067" cy="226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25865" y="4364248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31111" y="4768959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914400" y="5556027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3733805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" y="3962405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4524121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202" y="5045985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6096000" y="3581405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90693" y="3975635"/>
            <a:ext cx="702544" cy="229403"/>
          </a:xfrm>
          <a:prstGeom prst="rect">
            <a:avLst/>
          </a:prstGeom>
        </p:spPr>
      </p:pic>
      <p:sp>
        <p:nvSpPr>
          <p:cNvPr id="47" name="Rectangle 46"/>
          <p:cNvSpPr/>
          <p:nvPr/>
        </p:nvSpPr>
        <p:spPr bwMode="auto">
          <a:xfrm>
            <a:off x="6248411" y="4309906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4216572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/>
          <p:nvPr/>
        </p:nvCxnSpPr>
        <p:spPr bwMode="auto">
          <a:xfrm flipH="1">
            <a:off x="6536449" y="4205038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2" name="Left Brace 51"/>
          <p:cNvSpPr/>
          <p:nvPr/>
        </p:nvSpPr>
        <p:spPr bwMode="auto">
          <a:xfrm rot="16200000">
            <a:off x="1718347" y="5384146"/>
            <a:ext cx="241203" cy="104474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48864" y="6054938"/>
            <a:ext cx="156136" cy="225532"/>
          </a:xfrm>
          <a:prstGeom prst="rect">
            <a:avLst/>
          </a:prstGeom>
        </p:spPr>
      </p:pic>
      <p:grpSp>
        <p:nvGrpSpPr>
          <p:cNvPr id="54" name="Group 53"/>
          <p:cNvGrpSpPr/>
          <p:nvPr/>
        </p:nvGrpSpPr>
        <p:grpSpPr>
          <a:xfrm>
            <a:off x="3025047" y="3458977"/>
            <a:ext cx="2232753" cy="2345252"/>
            <a:chOff x="1148352" y="763171"/>
            <a:chExt cx="2232753" cy="2345252"/>
          </a:xfrm>
        </p:grpSpPr>
        <p:sp>
          <p:nvSpPr>
            <p:cNvPr id="55" name="TextBox 54"/>
            <p:cNvSpPr txBox="1"/>
            <p:nvPr/>
          </p:nvSpPr>
          <p:spPr>
            <a:xfrm rot="19289708">
              <a:off x="1918472" y="919861"/>
              <a:ext cx="14626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smtClean="0"/>
                <a:t>Weight x Age</a:t>
              </a:r>
              <a:endParaRPr lang="en-US" dirty="0"/>
            </a:p>
          </p:txBody>
        </p:sp>
        <p:sp>
          <p:nvSpPr>
            <p:cNvPr id="56" name="Rectangle 55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57" name="Rectangle 56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2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65" name="Straight Connector 64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6" name="Straight Connector 65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7" name="Rectangle 66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68" name="Straight Connector 67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5" name="TextBox 74"/>
            <p:cNvSpPr txBox="1"/>
            <p:nvPr/>
          </p:nvSpPr>
          <p:spPr>
            <a:xfrm rot="19289708">
              <a:off x="1148352" y="763171"/>
              <a:ext cx="21362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 x Weight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 rot="19289708">
              <a:off x="1521147" y="971539"/>
              <a:ext cx="148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smtClean="0"/>
                <a:t>Gender x Age</a:t>
              </a:r>
              <a:endParaRPr lang="en-US" dirty="0"/>
            </a:p>
          </p:txBody>
        </p:sp>
      </p:grpSp>
      <p:sp>
        <p:nvSpPr>
          <p:cNvPr id="78" name="Left Brace 77"/>
          <p:cNvSpPr/>
          <p:nvPr/>
        </p:nvSpPr>
        <p:spPr bwMode="auto">
          <a:xfrm rot="16200000">
            <a:off x="3529788" y="5402461"/>
            <a:ext cx="241203" cy="104474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82160" y="6032829"/>
            <a:ext cx="1261713" cy="291771"/>
          </a:xfrm>
          <a:prstGeom prst="rect">
            <a:avLst/>
          </a:prstGeom>
        </p:spPr>
      </p:pic>
      <p:grpSp>
        <p:nvGrpSpPr>
          <p:cNvPr id="80" name="Group 79"/>
          <p:cNvGrpSpPr/>
          <p:nvPr/>
        </p:nvGrpSpPr>
        <p:grpSpPr>
          <a:xfrm>
            <a:off x="2395035" y="3602329"/>
            <a:ext cx="1685293" cy="2157210"/>
            <a:chOff x="2286000" y="914400"/>
            <a:chExt cx="1685293" cy="2157210"/>
          </a:xfrm>
        </p:grpSpPr>
        <p:sp>
          <p:nvSpPr>
            <p:cNvPr id="81" name="Rectangle 80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3" name="TextBox 82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Bias</a:t>
              </a:r>
              <a:endParaRPr lang="en-US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377356" y="1640589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1.0</a:t>
              </a:r>
              <a:endParaRPr lang="en-US" sz="14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368890" y="1925633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1.0</a:t>
              </a:r>
              <a:endParaRPr lang="en-US" sz="1400" dirty="0"/>
            </a:p>
          </p:txBody>
        </p:sp>
        <p:sp>
          <p:nvSpPr>
            <p:cNvPr id="86" name="Rectangle 85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2363622" y="2763833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1.0</a:t>
              </a:r>
              <a:endParaRPr lang="en-US" sz="1400" dirty="0"/>
            </a:p>
          </p:txBody>
        </p:sp>
      </p:grpSp>
      <p:sp>
        <p:nvSpPr>
          <p:cNvPr id="89" name="Left Brace 88"/>
          <p:cNvSpPr/>
          <p:nvPr/>
        </p:nvSpPr>
        <p:spPr bwMode="auto">
          <a:xfrm rot="16200000">
            <a:off x="2612263" y="5777799"/>
            <a:ext cx="126831" cy="287442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638926" y="6056900"/>
            <a:ext cx="104091" cy="216856"/>
          </a:xfrm>
          <a:prstGeom prst="rect">
            <a:avLst/>
          </a:prstGeom>
        </p:spPr>
      </p:pic>
      <p:grpSp>
        <p:nvGrpSpPr>
          <p:cNvPr id="90" name="Group 89"/>
          <p:cNvGrpSpPr/>
          <p:nvPr/>
        </p:nvGrpSpPr>
        <p:grpSpPr>
          <a:xfrm>
            <a:off x="4572000" y="3429000"/>
            <a:ext cx="2232753" cy="2345252"/>
            <a:chOff x="1148352" y="763171"/>
            <a:chExt cx="2232753" cy="2345252"/>
          </a:xfrm>
        </p:grpSpPr>
        <p:sp>
          <p:nvSpPr>
            <p:cNvPr id="91" name="TextBox 90"/>
            <p:cNvSpPr txBox="1"/>
            <p:nvPr/>
          </p:nvSpPr>
          <p:spPr>
            <a:xfrm rot="19289708">
              <a:off x="1918472" y="919861"/>
              <a:ext cx="14626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r>
                <a:rPr lang="en-US" sz="1200" baseline="30000" dirty="0" smtClean="0"/>
                <a:t>2</a:t>
              </a:r>
              <a:endParaRPr lang="en-US" dirty="0"/>
            </a:p>
          </p:txBody>
        </p:sp>
        <p:sp>
          <p:nvSpPr>
            <p:cNvPr id="92" name="Rectangle 91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93" name="Rectangle 92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94" name="Straight Connector 93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5" name="Straight Connector 94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6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9" name="Straight Connector 98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0" name="Rectangle 99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101" name="Straight Connector 100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2" name="TextBox 101"/>
            <p:cNvSpPr txBox="1"/>
            <p:nvPr/>
          </p:nvSpPr>
          <p:spPr>
            <a:xfrm rot="19289708">
              <a:off x="1148352" y="763171"/>
              <a:ext cx="21362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r>
                <a:rPr lang="en-US" sz="1200" baseline="30000" dirty="0" smtClean="0"/>
                <a:t>2</a:t>
              </a:r>
              <a:endParaRPr lang="en-US" baseline="30000" dirty="0"/>
            </a:p>
          </p:txBody>
        </p:sp>
        <p:sp>
          <p:nvSpPr>
            <p:cNvPr id="103" name="TextBox 102"/>
            <p:cNvSpPr txBox="1"/>
            <p:nvPr/>
          </p:nvSpPr>
          <p:spPr>
            <a:xfrm rot="19289708">
              <a:off x="1521147" y="971539"/>
              <a:ext cx="148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r>
                <a:rPr lang="en-US" sz="1200" baseline="30000" dirty="0" smtClean="0"/>
                <a:t>2</a:t>
              </a:r>
              <a:endParaRPr lang="en-US" baseline="30000" dirty="0"/>
            </a:p>
          </p:txBody>
        </p:sp>
      </p:grpSp>
      <p:sp>
        <p:nvSpPr>
          <p:cNvPr id="104" name="Left Brace 103"/>
          <p:cNvSpPr/>
          <p:nvPr/>
        </p:nvSpPr>
        <p:spPr bwMode="auto">
          <a:xfrm rot="16200000">
            <a:off x="5076741" y="5372484"/>
            <a:ext cx="241203" cy="104474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106" name="Picture 10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33748" y="6035842"/>
            <a:ext cx="156136" cy="225532"/>
          </a:xfrm>
          <a:prstGeom prst="rect">
            <a:avLst/>
          </a:prstGeom>
        </p:spPr>
      </p:pic>
      <p:sp>
        <p:nvSpPr>
          <p:cNvPr id="107" name="TextBox 106"/>
          <p:cNvSpPr txBox="1"/>
          <p:nvPr/>
        </p:nvSpPr>
        <p:spPr>
          <a:xfrm>
            <a:off x="5257800" y="2590800"/>
            <a:ext cx="29770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Learn                       </a:t>
            </a:r>
          </a:p>
          <a:p>
            <a:r>
              <a:rPr lang="en-US" sz="2400" b="1" dirty="0" smtClean="0"/>
              <a:t>through LSE!</a:t>
            </a:r>
            <a:endParaRPr lang="en-US" sz="2400" b="1" dirty="0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38837" y="1557075"/>
            <a:ext cx="5677705" cy="727393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79365" y="2563969"/>
            <a:ext cx="2281334" cy="42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262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89" grpId="0" animBg="1"/>
      <p:bldP spid="104" grpId="0" animBg="1"/>
      <p:bldP spid="10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Lasso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05426" y="4431450"/>
            <a:ext cx="547437" cy="1824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6185780" y="433162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 for some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2728949" y="504720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where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682665" y="4902261"/>
            <a:ext cx="1498935" cy="6973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99995" y="4953261"/>
            <a:ext cx="2210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2800"/>
                </a:solidFill>
              </a:rPr>
              <a:t>Convex! </a:t>
            </a:r>
          </a:p>
          <a:p>
            <a:r>
              <a:rPr lang="en-US" b="1" dirty="0" smtClean="0">
                <a:solidFill>
                  <a:srgbClr val="FF2800"/>
                </a:solidFill>
              </a:rPr>
              <a:t>(not differentiable)</a:t>
            </a:r>
            <a:endParaRPr lang="en-US" b="1" dirty="0">
              <a:solidFill>
                <a:srgbClr val="FF28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369688" y="4212591"/>
            <a:ext cx="4867629" cy="70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618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Lasso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25865" y="2002043"/>
            <a:ext cx="319208" cy="326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 descr="C:\Users\ioannidiss.AM\AppData\Local\Microsoft\Windows\Temporary Internet Files\Content.IE5\RQ0SPBYQ\MC900433954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31111" y="2406754"/>
            <a:ext cx="321321" cy="321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0" descr="C:\Users\ioannidiss.AM\AppData\Local\Microsoft\Windows\Temporary Internet Files\Content.IE5\P3O3245A\MC900432626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14400" y="3193822"/>
            <a:ext cx="311373" cy="311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/>
        </p:nvGrpSpPr>
        <p:grpSpPr>
          <a:xfrm>
            <a:off x="1153065" y="1371600"/>
            <a:ext cx="1727639" cy="2041623"/>
            <a:chOff x="1153065" y="1066800"/>
            <a:chExt cx="1727639" cy="2041623"/>
          </a:xfrm>
        </p:grpSpPr>
        <p:sp>
          <p:nvSpPr>
            <p:cNvPr id="12" name="TextBox 11"/>
            <p:cNvSpPr txBox="1"/>
            <p:nvPr/>
          </p:nvSpPr>
          <p:spPr>
            <a:xfrm rot="19289708">
              <a:off x="1890104" y="10668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Age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 bwMode="auto">
            <a:xfrm rot="16200000">
              <a:off x="1652165" y="2504210"/>
              <a:ext cx="307881" cy="90054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369688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7446" y="1703162"/>
              <a:ext cx="227180" cy="212563"/>
            </a:xfrm>
            <a:prstGeom prst="rect">
              <a:avLst/>
            </a:prstGeom>
            <a:ln w="12700" cmpd="sng">
              <a:noFill/>
            </a:ln>
          </p:spPr>
        </p:pic>
        <p:cxnSp>
          <p:nvCxnSpPr>
            <p:cNvPr id="16" name="Straight Connector 15"/>
            <p:cNvCxnSpPr/>
            <p:nvPr/>
          </p:nvCxnSpPr>
          <p:spPr bwMode="auto">
            <a:xfrm>
              <a:off x="1369688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1646779" y="2803622"/>
              <a:ext cx="0" cy="30480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25570" y="2854754"/>
              <a:ext cx="147818" cy="228600"/>
            </a:xfrm>
            <a:prstGeom prst="rect">
              <a:avLst/>
            </a:prstGeom>
          </p:spPr>
        </p:pic>
        <p:sp>
          <p:nvSpPr>
            <p:cNvPr id="19" name="TextBox 40"/>
            <p:cNvSpPr txBox="1">
              <a:spLocks noChangeArrowheads="1"/>
            </p:cNvSpPr>
            <p:nvPr/>
          </p:nvSpPr>
          <p:spPr bwMode="auto">
            <a:xfrm rot="16200000">
              <a:off x="1133222" y="2290065"/>
              <a:ext cx="533400" cy="49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hangingPunct="0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sz="2800" dirty="0"/>
                <a:t>…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4889" y="2008198"/>
              <a:ext cx="147818" cy="2286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1646779" y="1660622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 bwMode="auto">
            <a:xfrm>
              <a:off x="1928488" y="2803622"/>
              <a:ext cx="0" cy="29337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1649342" y="1965422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" name="Rectangle 23"/>
            <p:cNvSpPr/>
            <p:nvPr/>
          </p:nvSpPr>
          <p:spPr bwMode="auto">
            <a:xfrm>
              <a:off x="1925409" y="1660622"/>
              <a:ext cx="330970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1918482" y="1965422"/>
              <a:ext cx="337897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867682" y="1680736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19ys</a:t>
              </a:r>
              <a:endParaRPr lang="en-US" sz="1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75379" y="1994003"/>
              <a:ext cx="5334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34ys</a:t>
              </a:r>
              <a:endParaRPr 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93669" y="168841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40K</a:t>
              </a:r>
              <a:endParaRPr lang="en-US" sz="1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85203" y="1993983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55K</a:t>
              </a:r>
              <a:endParaRPr lang="en-US" sz="1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0579" y="2834410"/>
              <a:ext cx="434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90K</a:t>
              </a:r>
              <a:endParaRPr lang="en-US" sz="1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76149" y="2826713"/>
              <a:ext cx="5095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24ys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19289708">
              <a:off x="1295105" y="114770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Gender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 rot="19289708">
              <a:off x="1575118" y="1126066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Weight</a:t>
              </a:r>
              <a:endParaRPr lang="en-US" dirty="0"/>
            </a:p>
          </p:txBody>
        </p:sp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1600200"/>
            <a:ext cx="755985" cy="254167"/>
          </a:xfrm>
          <a:prstGeom prst="rect">
            <a:avLst/>
          </a:prstGeom>
        </p:spPr>
      </p:pic>
      <p:sp>
        <p:nvSpPr>
          <p:cNvPr id="35" name="Left Brace 34"/>
          <p:cNvSpPr/>
          <p:nvPr/>
        </p:nvSpPr>
        <p:spPr bwMode="auto">
          <a:xfrm>
            <a:off x="714022" y="2161916"/>
            <a:ext cx="152400" cy="119652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202" y="2683780"/>
            <a:ext cx="136518" cy="1145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277107" y="1219200"/>
            <a:ext cx="1685293" cy="2157210"/>
            <a:chOff x="2286000" y="914400"/>
            <a:chExt cx="1685293" cy="2157210"/>
          </a:xfrm>
        </p:grpSpPr>
        <p:sp>
          <p:nvSpPr>
            <p:cNvPr id="38" name="Rectangle 37"/>
            <p:cNvSpPr/>
            <p:nvPr/>
          </p:nvSpPr>
          <p:spPr bwMode="auto">
            <a:xfrm>
              <a:off x="2439445" y="1637921"/>
              <a:ext cx="277091" cy="609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2439445" y="1942721"/>
              <a:ext cx="277091" cy="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 rot="19289708">
              <a:off x="2286000" y="914400"/>
              <a:ext cx="16852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Blood Pressure 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77356" y="1640589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3.1</a:t>
              </a:r>
              <a:endParaRPr lang="en-US" sz="14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68890" y="19256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1.2</a:t>
              </a:r>
              <a:endParaRPr lang="en-US" sz="1400" dirty="0"/>
            </a:p>
          </p:txBody>
        </p:sp>
        <p:sp>
          <p:nvSpPr>
            <p:cNvPr id="43" name="Rectangle 42"/>
            <p:cNvSpPr/>
            <p:nvPr/>
          </p:nvSpPr>
          <p:spPr bwMode="auto">
            <a:xfrm rot="16200000">
              <a:off x="2439446" y="2780920"/>
              <a:ext cx="276578" cy="30479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363622" y="2763833"/>
              <a:ext cx="4342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2.5</a:t>
              </a:r>
              <a:endParaRPr lang="en-US" sz="1400" dirty="0"/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800" y="1613430"/>
            <a:ext cx="702544" cy="22940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1353837" y="1954557"/>
            <a:ext cx="923282" cy="322562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429518" y="1947701"/>
            <a:ext cx="288038" cy="284177"/>
          </a:xfrm>
          <a:prstGeom prst="rect">
            <a:avLst/>
          </a:prstGeom>
          <a:solidFill>
            <a:srgbClr val="00B8FF">
              <a:alpha val="3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charset="0"/>
            </a:endParaRPr>
          </a:p>
        </p:txBody>
      </p:sp>
      <p:cxnSp>
        <p:nvCxnSpPr>
          <p:cNvPr id="48" name="Straight Connector 47"/>
          <p:cNvCxnSpPr>
            <a:stCxn id="16" idx="2"/>
          </p:cNvCxnSpPr>
          <p:nvPr/>
        </p:nvCxnSpPr>
        <p:spPr bwMode="auto">
          <a:xfrm>
            <a:off x="911393" y="1854367"/>
            <a:ext cx="384007" cy="203033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17" idx="2"/>
          </p:cNvCxnSpPr>
          <p:nvPr/>
        </p:nvCxnSpPr>
        <p:spPr bwMode="auto">
          <a:xfrm flipH="1">
            <a:off x="2717556" y="1842833"/>
            <a:ext cx="605516" cy="246957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0" name="Group 49"/>
          <p:cNvGrpSpPr/>
          <p:nvPr/>
        </p:nvGrpSpPr>
        <p:grpSpPr>
          <a:xfrm>
            <a:off x="5410200" y="1066800"/>
            <a:ext cx="1143000" cy="762000"/>
            <a:chOff x="5410200" y="1066800"/>
            <a:chExt cx="1143000" cy="762000"/>
          </a:xfrm>
        </p:grpSpPr>
        <p:sp>
          <p:nvSpPr>
            <p:cNvPr id="51" name="Oval Callout 50"/>
            <p:cNvSpPr/>
            <p:nvPr/>
          </p:nvSpPr>
          <p:spPr bwMode="auto">
            <a:xfrm>
              <a:off x="5410200" y="1066800"/>
              <a:ext cx="1143000" cy="762000"/>
            </a:xfrm>
            <a:prstGeom prst="wedgeEllipseCallout">
              <a:avLst>
                <a:gd name="adj1" fmla="val 86911"/>
                <a:gd name="adj2" fmla="val 58796"/>
              </a:avLst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charset="0"/>
              </a:endParaRPr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5000" y="1295400"/>
              <a:ext cx="514297" cy="346364"/>
            </a:xfrm>
            <a:prstGeom prst="rect">
              <a:avLst/>
            </a:prstGeom>
          </p:spPr>
        </p:pic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86600" y="1143000"/>
            <a:ext cx="1344949" cy="222802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60859" y="2375429"/>
            <a:ext cx="2814205" cy="6339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1267" y="4423859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Minimize:</a:t>
            </a:r>
            <a:endParaRPr lang="en-US" sz="1400" dirty="0"/>
          </a:p>
        </p:txBody>
      </p:sp>
      <p:sp>
        <p:nvSpPr>
          <p:cNvPr id="56" name="TextBox 55"/>
          <p:cNvSpPr txBox="1"/>
          <p:nvPr/>
        </p:nvSpPr>
        <p:spPr>
          <a:xfrm>
            <a:off x="221267" y="5144196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subject to: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33600" y="5204221"/>
            <a:ext cx="576306" cy="215442"/>
          </a:xfrm>
          <a:prstGeom prst="rect">
            <a:avLst/>
          </a:prstGeom>
        </p:spPr>
      </p:pic>
      <p:cxnSp>
        <p:nvCxnSpPr>
          <p:cNvPr id="55" name="Straight Connector 54"/>
          <p:cNvCxnSpPr/>
          <p:nvPr/>
        </p:nvCxnSpPr>
        <p:spPr>
          <a:xfrm>
            <a:off x="4648200" y="4306976"/>
            <a:ext cx="0" cy="19496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5486400" y="4419600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Minimize:</a:t>
            </a:r>
            <a:endParaRPr lang="en-US" sz="1400" dirty="0"/>
          </a:p>
        </p:txBody>
      </p:sp>
      <p:sp>
        <p:nvSpPr>
          <p:cNvPr id="62" name="TextBox 61"/>
          <p:cNvSpPr txBox="1"/>
          <p:nvPr/>
        </p:nvSpPr>
        <p:spPr>
          <a:xfrm>
            <a:off x="5486400" y="5139937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subject to:</a:t>
            </a:r>
            <a:endParaRPr lang="en-US" sz="1400" dirty="0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43074" y="4306976"/>
            <a:ext cx="1445615" cy="586541"/>
          </a:xfrm>
          <a:prstGeom prst="rect">
            <a:avLst/>
          </a:prstGeom>
        </p:spPr>
      </p:pic>
      <p:grpSp>
        <p:nvGrpSpPr>
          <p:cNvPr id="70" name="Group 69"/>
          <p:cNvGrpSpPr/>
          <p:nvPr/>
        </p:nvGrpSpPr>
        <p:grpSpPr>
          <a:xfrm>
            <a:off x="2004688" y="3570646"/>
            <a:ext cx="5198859" cy="646331"/>
            <a:chOff x="2004688" y="3570646"/>
            <a:chExt cx="5198859" cy="646331"/>
          </a:xfrm>
        </p:grpSpPr>
        <p:sp>
          <p:nvSpPr>
            <p:cNvPr id="63" name="TextBox 62"/>
            <p:cNvSpPr txBox="1"/>
            <p:nvPr/>
          </p:nvSpPr>
          <p:spPr>
            <a:xfrm>
              <a:off x="2004688" y="3570646"/>
              <a:ext cx="51988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For every            , there exists a            such that </a:t>
              </a:r>
            </a:p>
            <a:p>
              <a:pPr algn="ctr"/>
              <a:r>
                <a:rPr lang="en-US" dirty="0" smtClean="0"/>
                <a:t>the two problems produce </a:t>
              </a:r>
              <a:r>
                <a:rPr lang="en-US" b="1" dirty="0" smtClean="0"/>
                <a:t>the same solution</a:t>
              </a:r>
              <a:endParaRPr lang="en-US" b="1" dirty="0"/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450817" y="3661875"/>
              <a:ext cx="551999" cy="207895"/>
            </a:xfrm>
            <a:prstGeom prst="rect">
              <a:avLst/>
            </a:prstGeom>
          </p:spPr>
        </p:pic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193159" y="3658606"/>
              <a:ext cx="602181" cy="222234"/>
            </a:xfrm>
            <a:prstGeom prst="rect">
              <a:avLst/>
            </a:prstGeom>
          </p:spPr>
        </p:pic>
      </p:grpSp>
      <p:pic>
        <p:nvPicPr>
          <p:cNvPr id="58" name="Picture 5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691215" y="5209447"/>
            <a:ext cx="700185" cy="1992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840192" y="4343400"/>
            <a:ext cx="2263214" cy="58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67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Lasso Regression vs. Ridge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95400"/>
            <a:ext cx="8032080" cy="4409770"/>
          </a:xfrm>
          <a:prstGeom prst="rect">
            <a:avLst/>
          </a:prstGeom>
        </p:spPr>
      </p:pic>
      <p:sp>
        <p:nvSpPr>
          <p:cNvPr id="65" name="Oval 64"/>
          <p:cNvSpPr/>
          <p:nvPr/>
        </p:nvSpPr>
        <p:spPr>
          <a:xfrm>
            <a:off x="5763817" y="3981856"/>
            <a:ext cx="76200" cy="762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4170765"/>
            <a:ext cx="515445" cy="248835"/>
          </a:xfrm>
          <a:prstGeom prst="rect">
            <a:avLst/>
          </a:prstGeom>
        </p:spPr>
      </p:pic>
      <p:sp>
        <p:nvSpPr>
          <p:cNvPr id="67" name="Oval 66"/>
          <p:cNvSpPr/>
          <p:nvPr/>
        </p:nvSpPr>
        <p:spPr>
          <a:xfrm>
            <a:off x="1828800" y="3999688"/>
            <a:ext cx="76200" cy="762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3886581"/>
            <a:ext cx="468586" cy="226214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286000" y="5705170"/>
            <a:ext cx="4621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Lasso is more prone to </a:t>
            </a:r>
            <a:r>
              <a:rPr lang="en-US" b="1" smtClean="0"/>
              <a:t>sparse solutions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504659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Varying </a:t>
            </a:r>
            <a:r>
              <a:rPr lang="el-GR" dirty="0" smtClean="0"/>
              <a:t>λ </a:t>
            </a:r>
            <a:r>
              <a:rPr lang="en-US" dirty="0" smtClean="0"/>
              <a:t>in Ridge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280" y="1039432"/>
            <a:ext cx="4917440" cy="47791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039" y="5880720"/>
            <a:ext cx="149829" cy="205029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>
            <a:off x="4143984" y="5933872"/>
            <a:ext cx="228600" cy="14214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/>
          <p:cNvSpPr/>
          <p:nvPr/>
        </p:nvSpPr>
        <p:spPr>
          <a:xfrm flipH="1">
            <a:off x="5029200" y="5923622"/>
            <a:ext cx="228601" cy="17237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352800" y="582848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303901" y="582848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810000" y="1752600"/>
            <a:ext cx="8018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Optimal</a:t>
            </a:r>
          </a:p>
          <a:p>
            <a:pPr algn="ctr"/>
            <a:r>
              <a:rPr lang="en-US" sz="1400" dirty="0" smtClean="0"/>
              <a:t>via CV </a:t>
            </a:r>
            <a:endParaRPr lang="en-US" sz="1400" dirty="0"/>
          </a:p>
        </p:txBody>
      </p:sp>
      <p:sp>
        <p:nvSpPr>
          <p:cNvPr id="12" name="Left Arrow 11"/>
          <p:cNvSpPr/>
          <p:nvPr/>
        </p:nvSpPr>
        <p:spPr>
          <a:xfrm flipH="1">
            <a:off x="4724400" y="1885022"/>
            <a:ext cx="228601" cy="17237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6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0" grpId="0"/>
      <p:bldP spid="11" grpId="0"/>
      <p:bldP spid="12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Varying </a:t>
            </a:r>
            <a:r>
              <a:rPr lang="el-GR" dirty="0" smtClean="0"/>
              <a:t>λ </a:t>
            </a:r>
            <a:r>
              <a:rPr lang="en-US" dirty="0" smtClean="0"/>
              <a:t>in Lasso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039" y="5880720"/>
            <a:ext cx="149829" cy="205029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>
            <a:off x="4143984" y="5933872"/>
            <a:ext cx="228600" cy="14214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/>
          <p:cNvSpPr/>
          <p:nvPr/>
        </p:nvSpPr>
        <p:spPr>
          <a:xfrm flipH="1">
            <a:off x="5029200" y="5923622"/>
            <a:ext cx="228601" cy="17237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352800" y="582848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303901" y="582848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012698"/>
            <a:ext cx="4948174" cy="470230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19399" y="1371600"/>
            <a:ext cx="8018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Optimal</a:t>
            </a:r>
          </a:p>
          <a:p>
            <a:pPr algn="ctr"/>
            <a:r>
              <a:rPr lang="en-US" sz="1400" dirty="0" smtClean="0"/>
              <a:t>via CV </a:t>
            </a:r>
            <a:endParaRPr lang="en-US" sz="1400" dirty="0"/>
          </a:p>
        </p:txBody>
      </p:sp>
      <p:sp>
        <p:nvSpPr>
          <p:cNvPr id="12" name="Left Arrow 11"/>
          <p:cNvSpPr/>
          <p:nvPr/>
        </p:nvSpPr>
        <p:spPr>
          <a:xfrm flipH="1">
            <a:off x="3733799" y="1504022"/>
            <a:ext cx="228601" cy="17237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76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Lasso Regression via Constrained Optimization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389" y="1413321"/>
            <a:ext cx="4513223" cy="11230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060" y="3562316"/>
            <a:ext cx="1123058" cy="41983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81000" y="1805572"/>
            <a:ext cx="1486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Minimize: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330505" y="3487887"/>
            <a:ext cx="1587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6369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Lasso Regression via Constrained Optimization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1000" y="1805572"/>
            <a:ext cx="1486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Minimize: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330505" y="3487887"/>
            <a:ext cx="1587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403" y="3658859"/>
            <a:ext cx="4565703" cy="9131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7082" y="1524000"/>
            <a:ext cx="4229836" cy="112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49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Least Angle Regression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19200"/>
            <a:ext cx="4671567" cy="48212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0" y="1947932"/>
            <a:ext cx="3666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Computes </a:t>
            </a:r>
            <a:r>
              <a:rPr lang="en-US" b="1" dirty="0" smtClean="0"/>
              <a:t>entire path </a:t>
            </a:r>
            <a:r>
              <a:rPr lang="en-US" dirty="0" smtClean="0"/>
              <a:t>under </a:t>
            </a:r>
            <a:r>
              <a:rPr lang="el-GR" dirty="0" smtClean="0"/>
              <a:t>λ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867400" y="2317264"/>
            <a:ext cx="2807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needed anyway for CV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410200" y="3059668"/>
            <a:ext cx="349967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Same complexity as standard</a:t>
            </a:r>
          </a:p>
          <a:p>
            <a:r>
              <a:rPr lang="en-US" dirty="0" smtClean="0"/>
              <a:t>linear regression</a:t>
            </a:r>
          </a:p>
          <a:p>
            <a:endParaRPr lang="en-US" dirty="0"/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Not that easy to parallelize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9860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Alternating Directions Method of Multipliers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1000" y="1066800"/>
            <a:ext cx="852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Distributed optimization and statistical learning via the alternating direction method </a:t>
            </a:r>
            <a:r>
              <a:rPr lang="en-US">
                <a:hlinkClick r:id="rId2"/>
              </a:rPr>
              <a:t>of </a:t>
            </a:r>
            <a:r>
              <a:rPr lang="en-US" smtClean="0">
                <a:hlinkClick r:id="rId2"/>
              </a:rPr>
              <a:t>multipliers</a:t>
            </a:r>
            <a:r>
              <a:rPr lang="en-US" smtClean="0"/>
              <a:t> S</a:t>
            </a:r>
            <a:r>
              <a:rPr lang="en-US" dirty="0"/>
              <a:t>. Boyd, N. Parikh, E. Chu, B. </a:t>
            </a:r>
            <a:r>
              <a:rPr lang="en-US" dirty="0" err="1"/>
              <a:t>Peleato</a:t>
            </a:r>
            <a:r>
              <a:rPr lang="en-US" dirty="0"/>
              <a:t>, and J. Eckstein, 2011</a:t>
            </a:r>
            <a:endParaRPr lang="en-US" dirty="0">
              <a:effectLst/>
            </a:endParaRPr>
          </a:p>
        </p:txBody>
      </p:sp>
      <p:pic>
        <p:nvPicPr>
          <p:cNvPr id="8" name="Picture 7" descr="512px-Server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383" y="2446384"/>
            <a:ext cx="802665" cy="1135016"/>
          </a:xfrm>
          <a:prstGeom prst="rect">
            <a:avLst/>
          </a:prstGeom>
        </p:spPr>
      </p:pic>
      <p:pic>
        <p:nvPicPr>
          <p:cNvPr id="9" name="Picture 8" descr="512px-Server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250" y="3628282"/>
            <a:ext cx="882930" cy="1248518"/>
          </a:xfrm>
          <a:prstGeom prst="rect">
            <a:avLst/>
          </a:prstGeom>
        </p:spPr>
      </p:pic>
      <p:pic>
        <p:nvPicPr>
          <p:cNvPr id="12" name="Picture 11" descr="512px-Server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118" y="5105400"/>
            <a:ext cx="882930" cy="1248518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295400" y="1981200"/>
            <a:ext cx="1511964" cy="1259802"/>
            <a:chOff x="1371600" y="1274630"/>
            <a:chExt cx="2675893" cy="2229613"/>
          </a:xfrm>
        </p:grpSpPr>
        <p:grpSp>
          <p:nvGrpSpPr>
            <p:cNvPr id="15" name="Group 14"/>
            <p:cNvGrpSpPr/>
            <p:nvPr/>
          </p:nvGrpSpPr>
          <p:grpSpPr>
            <a:xfrm>
              <a:off x="1371600" y="1409268"/>
              <a:ext cx="1585599" cy="2080154"/>
              <a:chOff x="1472587" y="1120245"/>
              <a:chExt cx="1585599" cy="2080154"/>
            </a:xfrm>
          </p:grpSpPr>
          <p:sp>
            <p:nvSpPr>
              <p:cNvPr id="16" name="TextBox 15"/>
              <p:cNvSpPr txBox="1"/>
              <p:nvPr/>
            </p:nvSpPr>
            <p:spPr>
              <a:xfrm rot="19289708">
                <a:off x="2067586" y="1120245"/>
                <a:ext cx="990600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Age</a:t>
                </a:r>
                <a:endParaRPr lang="en-US" sz="1000" dirty="0"/>
              </a:p>
            </p:txBody>
          </p:sp>
          <p:grpSp>
            <p:nvGrpSpPr>
              <p:cNvPr id="17" name="Group 16"/>
              <p:cNvGrpSpPr/>
              <p:nvPr/>
            </p:nvGrpSpPr>
            <p:grpSpPr>
              <a:xfrm>
                <a:off x="1472587" y="1179511"/>
                <a:ext cx="1270613" cy="2020888"/>
                <a:chOff x="1437440" y="1179511"/>
                <a:chExt cx="1270613" cy="2020888"/>
              </a:xfrm>
            </p:grpSpPr>
            <p:sp>
              <p:nvSpPr>
                <p:cNvPr id="18" name="Rectangle 17"/>
                <p:cNvSpPr/>
                <p:nvPr/>
              </p:nvSpPr>
              <p:spPr bwMode="auto">
                <a:xfrm>
                  <a:off x="1512023" y="1752598"/>
                  <a:ext cx="901416" cy="1447801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457200" rtl="0" eaLnBrk="1" fontAlgn="base" latinLnBrk="0" hangingPunct="0">
                    <a:lnSpc>
                      <a:spcPct val="93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itchFamily="16" charset="0"/>
                    <a:buNone/>
                    <a:tabLst/>
                  </a:pPr>
                  <a:endParaRPr kumimoji="0" lang="en-US" sz="1000" b="0" i="0" u="none" strike="noStrike" cap="none" normalizeH="0" baseline="0" smtClean="0">
                    <a:ln>
                      <a:noFill/>
                    </a:ln>
                    <a:effectLst/>
                    <a:latin typeface="Arial" charset="0"/>
                  </a:endParaRPr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 rot="19289708">
                  <a:off x="1437440" y="1201150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Gender</a:t>
                  </a:r>
                  <a:endParaRPr lang="en-US" sz="1000" dirty="0"/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 rot="19289708">
                  <a:off x="1717453" y="1179511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Weight</a:t>
                  </a:r>
                  <a:endParaRPr lang="en-US" sz="1000" dirty="0"/>
                </a:p>
              </p:txBody>
            </p:sp>
          </p:grpSp>
        </p:grpSp>
        <p:grpSp>
          <p:nvGrpSpPr>
            <p:cNvPr id="21" name="Group 20"/>
            <p:cNvGrpSpPr/>
            <p:nvPr/>
          </p:nvGrpSpPr>
          <p:grpSpPr>
            <a:xfrm>
              <a:off x="2362200" y="1274630"/>
              <a:ext cx="1685293" cy="2229613"/>
              <a:chOff x="2491153" y="970786"/>
              <a:chExt cx="1685293" cy="2229613"/>
            </a:xfrm>
          </p:grpSpPr>
          <p:sp>
            <p:nvSpPr>
              <p:cNvPr id="22" name="Rectangle 21"/>
              <p:cNvSpPr/>
              <p:nvPr/>
            </p:nvSpPr>
            <p:spPr bwMode="auto">
              <a:xfrm>
                <a:off x="2644598" y="1732838"/>
                <a:ext cx="277091" cy="146756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 rot="19289708">
                <a:off x="2491153" y="970786"/>
                <a:ext cx="1685293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Pressure </a:t>
                </a:r>
                <a:endParaRPr lang="en-US" sz="1000" dirty="0"/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1295400" y="3464598"/>
            <a:ext cx="1511964" cy="1259802"/>
            <a:chOff x="1371600" y="1274630"/>
            <a:chExt cx="2675893" cy="2229613"/>
          </a:xfrm>
        </p:grpSpPr>
        <p:grpSp>
          <p:nvGrpSpPr>
            <p:cNvPr id="27" name="Group 26"/>
            <p:cNvGrpSpPr/>
            <p:nvPr/>
          </p:nvGrpSpPr>
          <p:grpSpPr>
            <a:xfrm>
              <a:off x="1371600" y="1409268"/>
              <a:ext cx="1585599" cy="2080154"/>
              <a:chOff x="1472587" y="1120245"/>
              <a:chExt cx="1585599" cy="2080154"/>
            </a:xfrm>
          </p:grpSpPr>
          <p:sp>
            <p:nvSpPr>
              <p:cNvPr id="31" name="TextBox 30"/>
              <p:cNvSpPr txBox="1"/>
              <p:nvPr/>
            </p:nvSpPr>
            <p:spPr>
              <a:xfrm rot="19289708">
                <a:off x="2067586" y="1120245"/>
                <a:ext cx="990600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Age</a:t>
                </a:r>
                <a:endParaRPr lang="en-US" sz="1000" dirty="0"/>
              </a:p>
            </p:txBody>
          </p:sp>
          <p:grpSp>
            <p:nvGrpSpPr>
              <p:cNvPr id="32" name="Group 31"/>
              <p:cNvGrpSpPr/>
              <p:nvPr/>
            </p:nvGrpSpPr>
            <p:grpSpPr>
              <a:xfrm>
                <a:off x="1472587" y="1179511"/>
                <a:ext cx="1270613" cy="2020888"/>
                <a:chOff x="1437440" y="1179511"/>
                <a:chExt cx="1270613" cy="2020888"/>
              </a:xfrm>
            </p:grpSpPr>
            <p:sp>
              <p:nvSpPr>
                <p:cNvPr id="33" name="Rectangle 32"/>
                <p:cNvSpPr/>
                <p:nvPr/>
              </p:nvSpPr>
              <p:spPr bwMode="auto">
                <a:xfrm>
                  <a:off x="1512023" y="1752598"/>
                  <a:ext cx="901416" cy="1447801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457200" rtl="0" eaLnBrk="1" fontAlgn="base" latinLnBrk="0" hangingPunct="0">
                    <a:lnSpc>
                      <a:spcPct val="93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itchFamily="16" charset="0"/>
                    <a:buNone/>
                    <a:tabLst/>
                  </a:pPr>
                  <a:endParaRPr kumimoji="0" lang="en-US" sz="1000" b="0" i="0" u="none" strike="noStrike" cap="none" normalizeH="0" baseline="0" smtClean="0">
                    <a:ln>
                      <a:noFill/>
                    </a:ln>
                    <a:effectLst/>
                    <a:latin typeface="Arial" charset="0"/>
                  </a:endParaRPr>
                </a:p>
              </p:txBody>
            </p:sp>
            <p:sp>
              <p:nvSpPr>
                <p:cNvPr id="34" name="TextBox 33"/>
                <p:cNvSpPr txBox="1"/>
                <p:nvPr/>
              </p:nvSpPr>
              <p:spPr>
                <a:xfrm rot="19289708">
                  <a:off x="1437440" y="1201150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Gender</a:t>
                  </a:r>
                  <a:endParaRPr lang="en-US" sz="1000" dirty="0"/>
                </a:p>
              </p:txBody>
            </p:sp>
            <p:sp>
              <p:nvSpPr>
                <p:cNvPr id="35" name="TextBox 34"/>
                <p:cNvSpPr txBox="1"/>
                <p:nvPr/>
              </p:nvSpPr>
              <p:spPr>
                <a:xfrm rot="19289708">
                  <a:off x="1717453" y="1179511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Weight</a:t>
                  </a:r>
                  <a:endParaRPr lang="en-US" sz="1000" dirty="0"/>
                </a:p>
              </p:txBody>
            </p:sp>
          </p:grpSp>
        </p:grpSp>
        <p:grpSp>
          <p:nvGrpSpPr>
            <p:cNvPr id="28" name="Group 27"/>
            <p:cNvGrpSpPr/>
            <p:nvPr/>
          </p:nvGrpSpPr>
          <p:grpSpPr>
            <a:xfrm>
              <a:off x="2362200" y="1274630"/>
              <a:ext cx="1685293" cy="2229613"/>
              <a:chOff x="2491153" y="970786"/>
              <a:chExt cx="1685293" cy="2229613"/>
            </a:xfrm>
          </p:grpSpPr>
          <p:sp>
            <p:nvSpPr>
              <p:cNvPr id="29" name="Rectangle 28"/>
              <p:cNvSpPr/>
              <p:nvPr/>
            </p:nvSpPr>
            <p:spPr bwMode="auto">
              <a:xfrm>
                <a:off x="2644598" y="1732838"/>
                <a:ext cx="277091" cy="146756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 rot="19289708">
                <a:off x="2491153" y="970786"/>
                <a:ext cx="1685293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Pressure </a:t>
                </a:r>
                <a:endParaRPr lang="en-US" sz="1000" dirty="0"/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1307436" y="4836198"/>
            <a:ext cx="1511964" cy="1259802"/>
            <a:chOff x="1371600" y="1274630"/>
            <a:chExt cx="2675893" cy="2229613"/>
          </a:xfrm>
        </p:grpSpPr>
        <p:grpSp>
          <p:nvGrpSpPr>
            <p:cNvPr id="37" name="Group 36"/>
            <p:cNvGrpSpPr/>
            <p:nvPr/>
          </p:nvGrpSpPr>
          <p:grpSpPr>
            <a:xfrm>
              <a:off x="1371600" y="1409268"/>
              <a:ext cx="1585599" cy="2080154"/>
              <a:chOff x="1472587" y="1120245"/>
              <a:chExt cx="1585599" cy="2080154"/>
            </a:xfrm>
          </p:grpSpPr>
          <p:sp>
            <p:nvSpPr>
              <p:cNvPr id="41" name="TextBox 40"/>
              <p:cNvSpPr txBox="1"/>
              <p:nvPr/>
            </p:nvSpPr>
            <p:spPr>
              <a:xfrm rot="19289708">
                <a:off x="2067586" y="1120245"/>
                <a:ext cx="990600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Age</a:t>
                </a:r>
                <a:endParaRPr lang="en-US" sz="1000" dirty="0"/>
              </a:p>
            </p:txBody>
          </p:sp>
          <p:grpSp>
            <p:nvGrpSpPr>
              <p:cNvPr id="42" name="Group 41"/>
              <p:cNvGrpSpPr/>
              <p:nvPr/>
            </p:nvGrpSpPr>
            <p:grpSpPr>
              <a:xfrm>
                <a:off x="1472587" y="1179511"/>
                <a:ext cx="1270613" cy="2020888"/>
                <a:chOff x="1437440" y="1179511"/>
                <a:chExt cx="1270613" cy="2020888"/>
              </a:xfrm>
            </p:grpSpPr>
            <p:sp>
              <p:nvSpPr>
                <p:cNvPr id="43" name="Rectangle 42"/>
                <p:cNvSpPr/>
                <p:nvPr/>
              </p:nvSpPr>
              <p:spPr bwMode="auto">
                <a:xfrm>
                  <a:off x="1512023" y="1752598"/>
                  <a:ext cx="901416" cy="1447801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457200" rtl="0" eaLnBrk="1" fontAlgn="base" latinLnBrk="0" hangingPunct="0">
                    <a:lnSpc>
                      <a:spcPct val="93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itchFamily="16" charset="0"/>
                    <a:buNone/>
                    <a:tabLst/>
                  </a:pPr>
                  <a:endParaRPr kumimoji="0" lang="en-US" sz="1000" b="0" i="0" u="none" strike="noStrike" cap="none" normalizeH="0" baseline="0" smtClean="0">
                    <a:ln>
                      <a:noFill/>
                    </a:ln>
                    <a:effectLst/>
                    <a:latin typeface="Arial" charset="0"/>
                  </a:endParaRPr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 rot="19289708">
                  <a:off x="1437440" y="1201150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Gender</a:t>
                  </a:r>
                  <a:endParaRPr lang="en-US" sz="1000" dirty="0"/>
                </a:p>
              </p:txBody>
            </p:sp>
            <p:sp>
              <p:nvSpPr>
                <p:cNvPr id="45" name="TextBox 44"/>
                <p:cNvSpPr txBox="1"/>
                <p:nvPr/>
              </p:nvSpPr>
              <p:spPr>
                <a:xfrm rot="19289708">
                  <a:off x="1717453" y="1179511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Weight</a:t>
                  </a:r>
                  <a:endParaRPr lang="en-US" sz="1000" dirty="0"/>
                </a:p>
              </p:txBody>
            </p:sp>
          </p:grpSp>
        </p:grpSp>
        <p:grpSp>
          <p:nvGrpSpPr>
            <p:cNvPr id="38" name="Group 37"/>
            <p:cNvGrpSpPr/>
            <p:nvPr/>
          </p:nvGrpSpPr>
          <p:grpSpPr>
            <a:xfrm>
              <a:off x="2362200" y="1274630"/>
              <a:ext cx="1685293" cy="2229613"/>
              <a:chOff x="2491153" y="970786"/>
              <a:chExt cx="1685293" cy="2229613"/>
            </a:xfrm>
          </p:grpSpPr>
          <p:sp>
            <p:nvSpPr>
              <p:cNvPr id="39" name="Rectangle 38"/>
              <p:cNvSpPr/>
              <p:nvPr/>
            </p:nvSpPr>
            <p:spPr bwMode="auto">
              <a:xfrm>
                <a:off x="2644598" y="1732838"/>
                <a:ext cx="277091" cy="146756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 rot="19289708">
                <a:off x="2491153" y="970786"/>
                <a:ext cx="1685293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Pressure </a:t>
                </a:r>
                <a:endParaRPr lang="en-US" sz="1000" dirty="0"/>
              </a:p>
            </p:txBody>
          </p:sp>
        </p:grpSp>
      </p:grpSp>
      <p:pic>
        <p:nvPicPr>
          <p:cNvPr id="47" name="Picture 46" descr="512px-Server-multiple.sv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874" y="3520203"/>
            <a:ext cx="951935" cy="1346095"/>
          </a:xfrm>
          <a:prstGeom prst="rect">
            <a:avLst/>
          </a:prstGeom>
        </p:spPr>
      </p:pic>
      <p:sp>
        <p:nvSpPr>
          <p:cNvPr id="48" name="Right Arrow 47"/>
          <p:cNvSpPr/>
          <p:nvPr/>
        </p:nvSpPr>
        <p:spPr>
          <a:xfrm rot="681625">
            <a:off x="3342903" y="3124225"/>
            <a:ext cx="3136830" cy="42072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/>
          <p:cNvSpPr/>
          <p:nvPr/>
        </p:nvSpPr>
        <p:spPr>
          <a:xfrm rot="20856214">
            <a:off x="3363257" y="4899646"/>
            <a:ext cx="3200367" cy="4628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/>
          <p:cNvSpPr/>
          <p:nvPr/>
        </p:nvSpPr>
        <p:spPr>
          <a:xfrm rot="169084">
            <a:off x="3318444" y="3930406"/>
            <a:ext cx="3185750" cy="4628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4733" y="2657125"/>
            <a:ext cx="305335" cy="400751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3212" y="3674281"/>
            <a:ext cx="277577" cy="364319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5800" y="4724400"/>
            <a:ext cx="260228" cy="33119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49600" y="1676400"/>
            <a:ext cx="2782805" cy="64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98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Alternating Directions Method of Multipliers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11</a:t>
            </a:r>
            <a:endParaRPr lang="en-US"/>
          </a:p>
        </p:txBody>
      </p:sp>
      <p:pic>
        <p:nvPicPr>
          <p:cNvPr id="8" name="Picture 7" descr="512px-Server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383" y="2446384"/>
            <a:ext cx="802665" cy="1135016"/>
          </a:xfrm>
          <a:prstGeom prst="rect">
            <a:avLst/>
          </a:prstGeom>
        </p:spPr>
      </p:pic>
      <p:pic>
        <p:nvPicPr>
          <p:cNvPr id="9" name="Picture 8" descr="512px-Server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250" y="3628282"/>
            <a:ext cx="882930" cy="1248518"/>
          </a:xfrm>
          <a:prstGeom prst="rect">
            <a:avLst/>
          </a:prstGeom>
        </p:spPr>
      </p:pic>
      <p:pic>
        <p:nvPicPr>
          <p:cNvPr id="12" name="Picture 11" descr="512px-Server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118" y="5105400"/>
            <a:ext cx="882930" cy="1248518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295400" y="1981200"/>
            <a:ext cx="1511964" cy="1259802"/>
            <a:chOff x="1371600" y="1274630"/>
            <a:chExt cx="2675893" cy="2229613"/>
          </a:xfrm>
        </p:grpSpPr>
        <p:grpSp>
          <p:nvGrpSpPr>
            <p:cNvPr id="15" name="Group 14"/>
            <p:cNvGrpSpPr/>
            <p:nvPr/>
          </p:nvGrpSpPr>
          <p:grpSpPr>
            <a:xfrm>
              <a:off x="1371600" y="1409268"/>
              <a:ext cx="1585599" cy="2080154"/>
              <a:chOff x="1472587" y="1120245"/>
              <a:chExt cx="1585599" cy="2080154"/>
            </a:xfrm>
          </p:grpSpPr>
          <p:sp>
            <p:nvSpPr>
              <p:cNvPr id="16" name="TextBox 15"/>
              <p:cNvSpPr txBox="1"/>
              <p:nvPr/>
            </p:nvSpPr>
            <p:spPr>
              <a:xfrm rot="19289708">
                <a:off x="2067586" y="1120245"/>
                <a:ext cx="990600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Age</a:t>
                </a:r>
                <a:endParaRPr lang="en-US" sz="1000" dirty="0"/>
              </a:p>
            </p:txBody>
          </p:sp>
          <p:grpSp>
            <p:nvGrpSpPr>
              <p:cNvPr id="17" name="Group 16"/>
              <p:cNvGrpSpPr/>
              <p:nvPr/>
            </p:nvGrpSpPr>
            <p:grpSpPr>
              <a:xfrm>
                <a:off x="1472587" y="1179511"/>
                <a:ext cx="1270613" cy="2020888"/>
                <a:chOff x="1437440" y="1179511"/>
                <a:chExt cx="1270613" cy="2020888"/>
              </a:xfrm>
            </p:grpSpPr>
            <p:sp>
              <p:nvSpPr>
                <p:cNvPr id="18" name="Rectangle 17"/>
                <p:cNvSpPr/>
                <p:nvPr/>
              </p:nvSpPr>
              <p:spPr bwMode="auto">
                <a:xfrm>
                  <a:off x="1512023" y="1752598"/>
                  <a:ext cx="901416" cy="1447801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457200" rtl="0" eaLnBrk="1" fontAlgn="base" latinLnBrk="0" hangingPunct="0">
                    <a:lnSpc>
                      <a:spcPct val="93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itchFamily="16" charset="0"/>
                    <a:buNone/>
                    <a:tabLst/>
                  </a:pPr>
                  <a:endParaRPr kumimoji="0" lang="en-US" sz="1000" b="0" i="0" u="none" strike="noStrike" cap="none" normalizeH="0" baseline="0" smtClean="0">
                    <a:ln>
                      <a:noFill/>
                    </a:ln>
                    <a:effectLst/>
                    <a:latin typeface="Arial" charset="0"/>
                  </a:endParaRPr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 rot="19289708">
                  <a:off x="1437440" y="1201150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Gender</a:t>
                  </a:r>
                  <a:endParaRPr lang="en-US" sz="1000" dirty="0"/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 rot="19289708">
                  <a:off x="1717453" y="1179511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Weight</a:t>
                  </a:r>
                  <a:endParaRPr lang="en-US" sz="1000" dirty="0"/>
                </a:p>
              </p:txBody>
            </p:sp>
          </p:grpSp>
        </p:grpSp>
        <p:grpSp>
          <p:nvGrpSpPr>
            <p:cNvPr id="21" name="Group 20"/>
            <p:cNvGrpSpPr/>
            <p:nvPr/>
          </p:nvGrpSpPr>
          <p:grpSpPr>
            <a:xfrm>
              <a:off x="2362200" y="1274630"/>
              <a:ext cx="1685293" cy="2229613"/>
              <a:chOff x="2491153" y="970786"/>
              <a:chExt cx="1685293" cy="2229613"/>
            </a:xfrm>
          </p:grpSpPr>
          <p:sp>
            <p:nvSpPr>
              <p:cNvPr id="22" name="Rectangle 21"/>
              <p:cNvSpPr/>
              <p:nvPr/>
            </p:nvSpPr>
            <p:spPr bwMode="auto">
              <a:xfrm>
                <a:off x="2644598" y="1732838"/>
                <a:ext cx="277091" cy="146756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 rot="19289708">
                <a:off x="2491153" y="970786"/>
                <a:ext cx="1685293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Pressure </a:t>
                </a:r>
                <a:endParaRPr lang="en-US" sz="1000" dirty="0"/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1295400" y="3464598"/>
            <a:ext cx="1511964" cy="1259802"/>
            <a:chOff x="1371600" y="1274630"/>
            <a:chExt cx="2675893" cy="2229613"/>
          </a:xfrm>
        </p:grpSpPr>
        <p:grpSp>
          <p:nvGrpSpPr>
            <p:cNvPr id="27" name="Group 26"/>
            <p:cNvGrpSpPr/>
            <p:nvPr/>
          </p:nvGrpSpPr>
          <p:grpSpPr>
            <a:xfrm>
              <a:off x="1371600" y="1409268"/>
              <a:ext cx="1585599" cy="2080154"/>
              <a:chOff x="1472587" y="1120245"/>
              <a:chExt cx="1585599" cy="2080154"/>
            </a:xfrm>
          </p:grpSpPr>
          <p:sp>
            <p:nvSpPr>
              <p:cNvPr id="31" name="TextBox 30"/>
              <p:cNvSpPr txBox="1"/>
              <p:nvPr/>
            </p:nvSpPr>
            <p:spPr>
              <a:xfrm rot="19289708">
                <a:off x="2067586" y="1120245"/>
                <a:ext cx="990600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Age</a:t>
                </a:r>
                <a:endParaRPr lang="en-US" sz="1000" dirty="0"/>
              </a:p>
            </p:txBody>
          </p:sp>
          <p:grpSp>
            <p:nvGrpSpPr>
              <p:cNvPr id="32" name="Group 31"/>
              <p:cNvGrpSpPr/>
              <p:nvPr/>
            </p:nvGrpSpPr>
            <p:grpSpPr>
              <a:xfrm>
                <a:off x="1472587" y="1179511"/>
                <a:ext cx="1270613" cy="2020888"/>
                <a:chOff x="1437440" y="1179511"/>
                <a:chExt cx="1270613" cy="2020888"/>
              </a:xfrm>
            </p:grpSpPr>
            <p:sp>
              <p:nvSpPr>
                <p:cNvPr id="33" name="Rectangle 32"/>
                <p:cNvSpPr/>
                <p:nvPr/>
              </p:nvSpPr>
              <p:spPr bwMode="auto">
                <a:xfrm>
                  <a:off x="1512023" y="1752598"/>
                  <a:ext cx="901416" cy="1447801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457200" rtl="0" eaLnBrk="1" fontAlgn="base" latinLnBrk="0" hangingPunct="0">
                    <a:lnSpc>
                      <a:spcPct val="93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itchFamily="16" charset="0"/>
                    <a:buNone/>
                    <a:tabLst/>
                  </a:pPr>
                  <a:endParaRPr kumimoji="0" lang="en-US" sz="1000" b="0" i="0" u="none" strike="noStrike" cap="none" normalizeH="0" baseline="0" smtClean="0">
                    <a:ln>
                      <a:noFill/>
                    </a:ln>
                    <a:effectLst/>
                    <a:latin typeface="Arial" charset="0"/>
                  </a:endParaRPr>
                </a:p>
              </p:txBody>
            </p:sp>
            <p:sp>
              <p:nvSpPr>
                <p:cNvPr id="34" name="TextBox 33"/>
                <p:cNvSpPr txBox="1"/>
                <p:nvPr/>
              </p:nvSpPr>
              <p:spPr>
                <a:xfrm rot="19289708">
                  <a:off x="1437440" y="1201150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Gender</a:t>
                  </a:r>
                  <a:endParaRPr lang="en-US" sz="1000" dirty="0"/>
                </a:p>
              </p:txBody>
            </p:sp>
            <p:sp>
              <p:nvSpPr>
                <p:cNvPr id="35" name="TextBox 34"/>
                <p:cNvSpPr txBox="1"/>
                <p:nvPr/>
              </p:nvSpPr>
              <p:spPr>
                <a:xfrm rot="19289708">
                  <a:off x="1717453" y="1179511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Weight</a:t>
                  </a:r>
                  <a:endParaRPr lang="en-US" sz="1000" dirty="0"/>
                </a:p>
              </p:txBody>
            </p:sp>
          </p:grpSp>
        </p:grpSp>
        <p:grpSp>
          <p:nvGrpSpPr>
            <p:cNvPr id="28" name="Group 27"/>
            <p:cNvGrpSpPr/>
            <p:nvPr/>
          </p:nvGrpSpPr>
          <p:grpSpPr>
            <a:xfrm>
              <a:off x="2362200" y="1274630"/>
              <a:ext cx="1685293" cy="2229613"/>
              <a:chOff x="2491153" y="970786"/>
              <a:chExt cx="1685293" cy="2229613"/>
            </a:xfrm>
          </p:grpSpPr>
          <p:sp>
            <p:nvSpPr>
              <p:cNvPr id="29" name="Rectangle 28"/>
              <p:cNvSpPr/>
              <p:nvPr/>
            </p:nvSpPr>
            <p:spPr bwMode="auto">
              <a:xfrm>
                <a:off x="2644598" y="1732838"/>
                <a:ext cx="277091" cy="146756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 rot="19289708">
                <a:off x="2491153" y="970786"/>
                <a:ext cx="1685293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Pressure </a:t>
                </a:r>
                <a:endParaRPr lang="en-US" sz="1000" dirty="0"/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1307436" y="4836198"/>
            <a:ext cx="1511964" cy="1259802"/>
            <a:chOff x="1371600" y="1274630"/>
            <a:chExt cx="2675893" cy="2229613"/>
          </a:xfrm>
        </p:grpSpPr>
        <p:grpSp>
          <p:nvGrpSpPr>
            <p:cNvPr id="37" name="Group 36"/>
            <p:cNvGrpSpPr/>
            <p:nvPr/>
          </p:nvGrpSpPr>
          <p:grpSpPr>
            <a:xfrm>
              <a:off x="1371600" y="1409268"/>
              <a:ext cx="1585599" cy="2080154"/>
              <a:chOff x="1472587" y="1120245"/>
              <a:chExt cx="1585599" cy="2080154"/>
            </a:xfrm>
          </p:grpSpPr>
          <p:sp>
            <p:nvSpPr>
              <p:cNvPr id="41" name="TextBox 40"/>
              <p:cNvSpPr txBox="1"/>
              <p:nvPr/>
            </p:nvSpPr>
            <p:spPr>
              <a:xfrm rot="19289708">
                <a:off x="2067586" y="1120245"/>
                <a:ext cx="990600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Age</a:t>
                </a:r>
                <a:endParaRPr lang="en-US" sz="1000" dirty="0"/>
              </a:p>
            </p:txBody>
          </p:sp>
          <p:grpSp>
            <p:nvGrpSpPr>
              <p:cNvPr id="42" name="Group 41"/>
              <p:cNvGrpSpPr/>
              <p:nvPr/>
            </p:nvGrpSpPr>
            <p:grpSpPr>
              <a:xfrm>
                <a:off x="1472587" y="1179511"/>
                <a:ext cx="1270613" cy="2020888"/>
                <a:chOff x="1437440" y="1179511"/>
                <a:chExt cx="1270613" cy="2020888"/>
              </a:xfrm>
            </p:grpSpPr>
            <p:sp>
              <p:nvSpPr>
                <p:cNvPr id="43" name="Rectangle 42"/>
                <p:cNvSpPr/>
                <p:nvPr/>
              </p:nvSpPr>
              <p:spPr bwMode="auto">
                <a:xfrm>
                  <a:off x="1512023" y="1752598"/>
                  <a:ext cx="901416" cy="1447801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457200" rtl="0" eaLnBrk="1" fontAlgn="base" latinLnBrk="0" hangingPunct="0">
                    <a:lnSpc>
                      <a:spcPct val="93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srgbClr val="000000"/>
                    </a:buClr>
                    <a:buSzPct val="100000"/>
                    <a:buFont typeface="Times New Roman" pitchFamily="16" charset="0"/>
                    <a:buNone/>
                    <a:tabLst/>
                  </a:pPr>
                  <a:endParaRPr kumimoji="0" lang="en-US" sz="1000" b="0" i="0" u="none" strike="noStrike" cap="none" normalizeH="0" baseline="0" smtClean="0">
                    <a:ln>
                      <a:noFill/>
                    </a:ln>
                    <a:effectLst/>
                    <a:latin typeface="Arial" charset="0"/>
                  </a:endParaRPr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 rot="19289708">
                  <a:off x="1437440" y="1201150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Gender</a:t>
                  </a:r>
                  <a:endParaRPr lang="en-US" sz="1000" dirty="0"/>
                </a:p>
              </p:txBody>
            </p:sp>
            <p:sp>
              <p:nvSpPr>
                <p:cNvPr id="45" name="TextBox 44"/>
                <p:cNvSpPr txBox="1"/>
                <p:nvPr/>
              </p:nvSpPr>
              <p:spPr>
                <a:xfrm rot="19289708">
                  <a:off x="1717453" y="1179511"/>
                  <a:ext cx="990600" cy="3540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00" dirty="0" smtClean="0"/>
                    <a:t>Weight</a:t>
                  </a:r>
                  <a:endParaRPr lang="en-US" sz="1000" dirty="0"/>
                </a:p>
              </p:txBody>
            </p:sp>
          </p:grpSp>
        </p:grpSp>
        <p:grpSp>
          <p:nvGrpSpPr>
            <p:cNvPr id="38" name="Group 37"/>
            <p:cNvGrpSpPr/>
            <p:nvPr/>
          </p:nvGrpSpPr>
          <p:grpSpPr>
            <a:xfrm>
              <a:off x="2362200" y="1274630"/>
              <a:ext cx="1685293" cy="2229613"/>
              <a:chOff x="2491153" y="970786"/>
              <a:chExt cx="1685293" cy="2229613"/>
            </a:xfrm>
          </p:grpSpPr>
          <p:sp>
            <p:nvSpPr>
              <p:cNvPr id="39" name="Rectangle 38"/>
              <p:cNvSpPr/>
              <p:nvPr/>
            </p:nvSpPr>
            <p:spPr bwMode="auto">
              <a:xfrm>
                <a:off x="2644598" y="1732838"/>
                <a:ext cx="277091" cy="1467561"/>
              </a:xfrm>
              <a:prstGeom prst="rect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57200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n-US" sz="1000" b="0" i="0" u="none" strike="noStrike" cap="none" normalizeH="0" baseline="0" smtClean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 rot="19289708">
                <a:off x="2491153" y="970786"/>
                <a:ext cx="1685293" cy="3540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 smtClean="0"/>
                  <a:t>Blood Pressure </a:t>
                </a:r>
                <a:endParaRPr lang="en-US" sz="1000" dirty="0"/>
              </a:p>
            </p:txBody>
          </p:sp>
        </p:grpSp>
      </p:grpSp>
      <p:pic>
        <p:nvPicPr>
          <p:cNvPr id="47" name="Picture 46" descr="512px-Server-multiple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874" y="3520203"/>
            <a:ext cx="951935" cy="134609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3761" y="3222171"/>
            <a:ext cx="182160" cy="32962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27522" y="2890646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Consensus</a:t>
            </a:r>
          </a:p>
          <a:p>
            <a:pPr algn="ctr"/>
            <a:r>
              <a:rPr lang="en-US" dirty="0" smtClean="0"/>
              <a:t>value</a:t>
            </a:r>
            <a:endParaRPr lang="en-US" dirty="0"/>
          </a:p>
        </p:txBody>
      </p:sp>
      <p:sp>
        <p:nvSpPr>
          <p:cNvPr id="51" name="Right Arrow 50"/>
          <p:cNvSpPr/>
          <p:nvPr/>
        </p:nvSpPr>
        <p:spPr>
          <a:xfrm rot="9137451">
            <a:off x="3613917" y="5004590"/>
            <a:ext cx="2741661" cy="38702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ight Arrow 53"/>
          <p:cNvSpPr/>
          <p:nvPr/>
        </p:nvSpPr>
        <p:spPr>
          <a:xfrm rot="10800000">
            <a:off x="3537065" y="4002344"/>
            <a:ext cx="2741661" cy="38702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Arrow 54"/>
          <p:cNvSpPr/>
          <p:nvPr/>
        </p:nvSpPr>
        <p:spPr>
          <a:xfrm rot="11834880">
            <a:off x="3613917" y="3225441"/>
            <a:ext cx="2741662" cy="38702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2971800" y="2514600"/>
            <a:ext cx="161380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093048" y="2232298"/>
            <a:ext cx="4814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Solve problem again, forcing agreement with </a:t>
            </a:r>
            <a:endParaRPr lang="en-US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0920" y="2295148"/>
            <a:ext cx="150545" cy="272415"/>
          </a:xfrm>
          <a:prstGeom prst="rect">
            <a:avLst/>
          </a:prstGeom>
        </p:spPr>
      </p:pic>
      <p:cxnSp>
        <p:nvCxnSpPr>
          <p:cNvPr id="57" name="Straight Arrow Connector 56"/>
          <p:cNvCxnSpPr/>
          <p:nvPr/>
        </p:nvCxnSpPr>
        <p:spPr>
          <a:xfrm flipH="1">
            <a:off x="2846056" y="2558115"/>
            <a:ext cx="287124" cy="13685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2899214" y="2558115"/>
            <a:ext cx="230508" cy="30045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5006859" y="5331665"/>
            <a:ext cx="4070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github.com/yahoo/SparkADMM</a:t>
            </a:r>
            <a:endParaRPr lang="en-US" dirty="0" smtClean="0"/>
          </a:p>
        </p:txBody>
      </p:sp>
      <p:sp>
        <p:nvSpPr>
          <p:cNvPr id="61" name="TextBox 60"/>
          <p:cNvSpPr txBox="1"/>
          <p:nvPr/>
        </p:nvSpPr>
        <p:spPr>
          <a:xfrm>
            <a:off x="4664030" y="5667105"/>
            <a:ext cx="4403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Full disclosure: </a:t>
            </a:r>
            <a:r>
              <a:rPr lang="en-US" smtClean="0"/>
              <a:t>course instructor involved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381000" y="1066800"/>
            <a:ext cx="852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Distributed optimization and statistical learning via the alternating direction method </a:t>
            </a:r>
            <a:r>
              <a:rPr lang="en-US">
                <a:hlinkClick r:id="rId6"/>
              </a:rPr>
              <a:t>of </a:t>
            </a:r>
            <a:r>
              <a:rPr lang="en-US" smtClean="0">
                <a:hlinkClick r:id="rId6"/>
              </a:rPr>
              <a:t>multipliers</a:t>
            </a:r>
            <a:r>
              <a:rPr lang="en-US" smtClean="0"/>
              <a:t> S</a:t>
            </a:r>
            <a:r>
              <a:rPr lang="en-US" dirty="0"/>
              <a:t>. Boyd, N. Parikh, E. Chu, B. </a:t>
            </a:r>
            <a:r>
              <a:rPr lang="en-US" dirty="0" err="1"/>
              <a:t>Peleato</a:t>
            </a:r>
            <a:r>
              <a:rPr lang="en-US" dirty="0"/>
              <a:t>, and J. Eckstein, 2011</a:t>
            </a:r>
            <a:endParaRPr lang="en-US" dirty="0">
              <a:effectLst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49600" y="1676400"/>
            <a:ext cx="2782805" cy="64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39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4" grpId="0" animBg="1"/>
      <p:bldP spid="55" grpId="0" animBg="1"/>
      <p:bldP spid="14" grpId="0"/>
      <p:bldP spid="60" grpId="0"/>
      <p:bldP spid="61" grpId="0"/>
    </p:bldLst>
  </p:timing>
</p:sld>
</file>

<file path=ppt/theme/theme1.xml><?xml version="1.0" encoding="utf-8"?>
<a:theme xmlns:a="http://schemas.openxmlformats.org/drawingml/2006/main" name="powerpoint_newNEU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powerpoint_newNEU</Template>
  <TotalTime>16144</TotalTime>
  <Words>3486</Words>
  <Application>Microsoft Macintosh PowerPoint</Application>
  <PresentationFormat>On-screen Show (4:3)</PresentationFormat>
  <Paragraphs>1402</Paragraphs>
  <Slides>102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15" baseType="lpstr">
      <vt:lpstr>Andale Mono</vt:lpstr>
      <vt:lpstr>Calibri</vt:lpstr>
      <vt:lpstr>GillSans</vt:lpstr>
      <vt:lpstr>Helvetica</vt:lpstr>
      <vt:lpstr>Helvetica CE</vt:lpstr>
      <vt:lpstr>Helvetica Light Oblique</vt:lpstr>
      <vt:lpstr>ITC New Baskerville Roman</vt:lpstr>
      <vt:lpstr>ＭＳ Ｐゴシック</vt:lpstr>
      <vt:lpstr>Times New Roman</vt:lpstr>
      <vt:lpstr>Wingdings</vt:lpstr>
      <vt:lpstr>宋体</vt:lpstr>
      <vt:lpstr>Arial</vt:lpstr>
      <vt:lpstr>powerpoint_newNEU</vt:lpstr>
      <vt:lpstr>PowerPoint Presentation</vt:lpstr>
      <vt:lpstr>Linear Regression</vt:lpstr>
      <vt:lpstr>Linear Regression</vt:lpstr>
      <vt:lpstr>What if Data is Not Linear?</vt:lpstr>
      <vt:lpstr>What if Data is Not Linear?</vt:lpstr>
      <vt:lpstr>Fitting Quadratic Functions</vt:lpstr>
      <vt:lpstr>Fitting Quadratic Functions</vt:lpstr>
      <vt:lpstr>Fitting Quadratic Functions</vt:lpstr>
      <vt:lpstr>Fitting Quadratic Functions</vt:lpstr>
      <vt:lpstr>Fitting Polynomials</vt:lpstr>
      <vt:lpstr>Lifting</vt:lpstr>
      <vt:lpstr>Different Basis Functions</vt:lpstr>
      <vt:lpstr>Stone-Weierstrass Theorem</vt:lpstr>
      <vt:lpstr>Stone-Weierstrass in Action</vt:lpstr>
      <vt:lpstr>Stone-Weierstrass in Action</vt:lpstr>
      <vt:lpstr>Stone-Weierstrass in Action</vt:lpstr>
      <vt:lpstr>Stone-Weierstrass in Action</vt:lpstr>
      <vt:lpstr>Stone-Weierstrass in Action</vt:lpstr>
      <vt:lpstr>What Does This Imply?</vt:lpstr>
      <vt:lpstr>Wait…what?</vt:lpstr>
      <vt:lpstr>Wait…what?</vt:lpstr>
      <vt:lpstr>No, We Did Not.</vt:lpstr>
      <vt:lpstr>No, We Did Not.</vt:lpstr>
      <vt:lpstr>No, We Did Not.</vt:lpstr>
      <vt:lpstr>To Lift or Not to Lift?</vt:lpstr>
      <vt:lpstr>Lifting Can Lead to Redundant Features</vt:lpstr>
      <vt:lpstr>Over-fitting</vt:lpstr>
      <vt:lpstr>Over-fitting</vt:lpstr>
      <vt:lpstr>Over-fitting</vt:lpstr>
      <vt:lpstr>Bias vs. Variance Tradeoff</vt:lpstr>
      <vt:lpstr>Bias vs. Variance Tradeoff</vt:lpstr>
      <vt:lpstr>Bias vs. Variance Tradeoff</vt:lpstr>
      <vt:lpstr>Redundant Features May Exist in Data!</vt:lpstr>
      <vt:lpstr>Redundant Features</vt:lpstr>
      <vt:lpstr>A New Challenge</vt:lpstr>
      <vt:lpstr>A New Challenge</vt:lpstr>
      <vt:lpstr>A New Challenge</vt:lpstr>
      <vt:lpstr>Feature Selection</vt:lpstr>
      <vt:lpstr>Revisiting Venn Diagram</vt:lpstr>
      <vt:lpstr>Ok, but can we do this from data alone?</vt:lpstr>
      <vt:lpstr>Feature Selection</vt:lpstr>
      <vt:lpstr>Feature Selection</vt:lpstr>
      <vt:lpstr>How can I tell if I have a good set of features?</vt:lpstr>
      <vt:lpstr>Residual Sum of Squares</vt:lpstr>
      <vt:lpstr>Residual Sum of Squares: Adding a New Feature</vt:lpstr>
      <vt:lpstr>Adding Features Decreases RSS</vt:lpstr>
      <vt:lpstr>Same Principle As Overfitting!</vt:lpstr>
      <vt:lpstr>Illustration: Best-Subset Selection</vt:lpstr>
      <vt:lpstr>Solution: EPE</vt:lpstr>
      <vt:lpstr>What Was EPE Again?</vt:lpstr>
      <vt:lpstr>Estimating EPE</vt:lpstr>
      <vt:lpstr>Feature Selection Revisited</vt:lpstr>
      <vt:lpstr>Improvement #1</vt:lpstr>
      <vt:lpstr>Improvement #2: k-fold Cross Validation</vt:lpstr>
      <vt:lpstr>Improvement #2: k-fold Cross Validation</vt:lpstr>
      <vt:lpstr>Improvement #2: k-fold Cross Validation</vt:lpstr>
      <vt:lpstr>Improvement #2: k-fold Cross Validation</vt:lpstr>
      <vt:lpstr>Improvement #2: k-fold Cross Validation</vt:lpstr>
      <vt:lpstr>Improvement #2: k-fold Cross Validation</vt:lpstr>
      <vt:lpstr>k-fold Cross Validation</vt:lpstr>
      <vt:lpstr>k-fold Cross Validation</vt:lpstr>
      <vt:lpstr>Finding the Right Features</vt:lpstr>
      <vt:lpstr>Feature Selection</vt:lpstr>
      <vt:lpstr>Feature Selection</vt:lpstr>
      <vt:lpstr>A Few Combinatorial Approaches</vt:lpstr>
      <vt:lpstr>Shrinkage/Regularization Methods</vt:lpstr>
      <vt:lpstr>Shrinkage/Regularization Methods</vt:lpstr>
      <vt:lpstr>Shrinkage/Regularization Methods</vt:lpstr>
      <vt:lpstr>Shrinkage/Regularization Methods</vt:lpstr>
      <vt:lpstr>Ridge Regression</vt:lpstr>
      <vt:lpstr>Lasso Regression</vt:lpstr>
      <vt:lpstr>Ridge Regression</vt:lpstr>
      <vt:lpstr>Ridge Regression</vt:lpstr>
      <vt:lpstr>Ridge Regression</vt:lpstr>
      <vt:lpstr>Ridge Regression: Intuition #1</vt:lpstr>
      <vt:lpstr>Ridge Regression: Intuition #1</vt:lpstr>
      <vt:lpstr>Ridge Regression: Intuition #1</vt:lpstr>
      <vt:lpstr>Ridge Regression: Intuition #2</vt:lpstr>
      <vt:lpstr>Ridge Regression: Intuition #2</vt:lpstr>
      <vt:lpstr>Towards Intuition #3</vt:lpstr>
      <vt:lpstr>What About Ridge Regression?</vt:lpstr>
      <vt:lpstr>Bias of Ridge Regression</vt:lpstr>
      <vt:lpstr>Covariance of Ridge Regression</vt:lpstr>
      <vt:lpstr>So What?</vt:lpstr>
      <vt:lpstr>So What?</vt:lpstr>
      <vt:lpstr>Opposite of What G-M predicts!</vt:lpstr>
      <vt:lpstr>Ridge Regression: Intuition #3</vt:lpstr>
      <vt:lpstr>Ridge Regression: Intuition #3</vt:lpstr>
      <vt:lpstr>Intuition 3 Has a Universal, General Interpretation</vt:lpstr>
      <vt:lpstr>Lasso Regression</vt:lpstr>
      <vt:lpstr>Lasso Regression</vt:lpstr>
      <vt:lpstr>Lasso Regression vs. Ridge Regression</vt:lpstr>
      <vt:lpstr>Varying λ in Ridge Regression</vt:lpstr>
      <vt:lpstr>Varying λ in Lasso Regression</vt:lpstr>
      <vt:lpstr>Lasso Regression via Constrained Optimization </vt:lpstr>
      <vt:lpstr>Lasso Regression via Constrained Optimization </vt:lpstr>
      <vt:lpstr>Least Angle Regression</vt:lpstr>
      <vt:lpstr>Alternating Directions Method of Multipliers</vt:lpstr>
      <vt:lpstr>Alternating Directions Method of Multipliers</vt:lpstr>
      <vt:lpstr>A Note on Biases and Regularization</vt:lpstr>
      <vt:lpstr>Conclusions</vt:lpstr>
      <vt:lpstr>Conclusions: Relaxing ||.||0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Ioannidis, Stratis</dc:creator>
  <cp:lastModifiedBy>Microsoft Office User</cp:lastModifiedBy>
  <cp:revision>661</cp:revision>
  <dcterms:created xsi:type="dcterms:W3CDTF">2015-10-06T17:28:06Z</dcterms:created>
  <dcterms:modified xsi:type="dcterms:W3CDTF">2017-11-14T16:05:47Z</dcterms:modified>
</cp:coreProperties>
</file>

<file path=docProps/thumbnail.jpeg>
</file>